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56"/>
  </p:notesMasterIdLst>
  <p:sldIdLst>
    <p:sldId id="256" r:id="rId2"/>
    <p:sldId id="277" r:id="rId3"/>
    <p:sldId id="348" r:id="rId4"/>
    <p:sldId id="278" r:id="rId5"/>
    <p:sldId id="360" r:id="rId6"/>
    <p:sldId id="257" r:id="rId7"/>
    <p:sldId id="295" r:id="rId8"/>
    <p:sldId id="281" r:id="rId9"/>
    <p:sldId id="285" r:id="rId10"/>
    <p:sldId id="305" r:id="rId11"/>
    <p:sldId id="284" r:id="rId12"/>
    <p:sldId id="304" r:id="rId13"/>
    <p:sldId id="349" r:id="rId14"/>
    <p:sldId id="296" r:id="rId15"/>
    <p:sldId id="356" r:id="rId16"/>
    <p:sldId id="287" r:id="rId17"/>
    <p:sldId id="298" r:id="rId18"/>
    <p:sldId id="363" r:id="rId19"/>
    <p:sldId id="338" r:id="rId20"/>
    <p:sldId id="357" r:id="rId21"/>
    <p:sldId id="335" r:id="rId22"/>
    <p:sldId id="361" r:id="rId23"/>
    <p:sldId id="358" r:id="rId24"/>
    <p:sldId id="359" r:id="rId25"/>
    <p:sldId id="299" r:id="rId26"/>
    <p:sldId id="288" r:id="rId27"/>
    <p:sldId id="337" r:id="rId28"/>
    <p:sldId id="301" r:id="rId29"/>
    <p:sldId id="312" r:id="rId30"/>
    <p:sldId id="364" r:id="rId31"/>
    <p:sldId id="314" r:id="rId32"/>
    <p:sldId id="336" r:id="rId33"/>
    <p:sldId id="315" r:id="rId34"/>
    <p:sldId id="319" r:id="rId35"/>
    <p:sldId id="317" r:id="rId36"/>
    <p:sldId id="347" r:id="rId37"/>
    <p:sldId id="321" r:id="rId38"/>
    <p:sldId id="318" r:id="rId39"/>
    <p:sldId id="322" r:id="rId40"/>
    <p:sldId id="323" r:id="rId41"/>
    <p:sldId id="333" r:id="rId42"/>
    <p:sldId id="334" r:id="rId43"/>
    <p:sldId id="307" r:id="rId44"/>
    <p:sldId id="308" r:id="rId45"/>
    <p:sldId id="309" r:id="rId46"/>
    <p:sldId id="310" r:id="rId47"/>
    <p:sldId id="311" r:id="rId48"/>
    <p:sldId id="331" r:id="rId49"/>
    <p:sldId id="352" r:id="rId50"/>
    <p:sldId id="362" r:id="rId51"/>
    <p:sldId id="353" r:id="rId52"/>
    <p:sldId id="354" r:id="rId53"/>
    <p:sldId id="275" r:id="rId54"/>
    <p:sldId id="276" r:id="rId55"/>
  </p:sldIdLst>
  <p:sldSz cx="9144000" cy="5143500" type="screen16x9"/>
  <p:notesSz cx="6858000" cy="9144000"/>
  <p:embeddedFontLst>
    <p:embeddedFont>
      <p:font typeface="Abadi" panose="020B0604020104020204" pitchFamily="34" charset="0"/>
      <p:regular r:id="rId57"/>
    </p:embeddedFont>
    <p:embeddedFont>
      <p:font typeface="Calibri" panose="020F0502020204030204" pitchFamily="34" charset="0"/>
      <p:regular r:id="rId58"/>
      <p:bold r:id="rId59"/>
      <p:italic r:id="rId60"/>
      <p:boldItalic r:id="rId61"/>
    </p:embeddedFont>
    <p:embeddedFont>
      <p:font typeface="Tenorite" panose="00000500000000000000" pitchFamily="2" charset="0"/>
      <p:regular r:id="rId62"/>
      <p:bold r:id="rId63"/>
      <p:italic r:id="rId64"/>
      <p:boldItalic r:id="rId65"/>
    </p:embeddedFont>
    <p:embeddedFont>
      <p:font typeface="Trebuchet MS" panose="020B0603020202020204" pitchFamily="34"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5076" autoAdjust="0"/>
  </p:normalViewPr>
  <p:slideViewPr>
    <p:cSldViewPr snapToGrid="0">
      <p:cViewPr>
        <p:scale>
          <a:sx n="125" d="100"/>
          <a:sy n="125" d="100"/>
        </p:scale>
        <p:origin x="1212"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ata13.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ata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38BB57-E44C-4CA9-B6FE-BD93C1D35E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BD8FAC3-58EE-476C-B147-BEB22E264F98}">
      <dgm:prSet/>
      <dgm:spPr/>
      <dgm:t>
        <a:bodyPr/>
        <a:lstStyle/>
        <a:p>
          <a:pPr>
            <a:defRPr cap="all"/>
          </a:pPr>
          <a:r>
            <a:rPr lang="en-GB" cap="none" dirty="0"/>
            <a:t>Reduce duplication of effort</a:t>
          </a:r>
          <a:endParaRPr lang="en-US" cap="none" dirty="0"/>
        </a:p>
      </dgm:t>
    </dgm:pt>
    <dgm:pt modelId="{BE18D75B-2474-466D-9D15-2B160055CE64}" type="parTrans" cxnId="{B31C97D2-3DFA-498D-8BED-3822CE449C77}">
      <dgm:prSet/>
      <dgm:spPr/>
      <dgm:t>
        <a:bodyPr/>
        <a:lstStyle/>
        <a:p>
          <a:endParaRPr lang="en-US"/>
        </a:p>
      </dgm:t>
    </dgm:pt>
    <dgm:pt modelId="{21FC2C3A-7E04-42AB-A7AD-C0623C9B072A}" type="sibTrans" cxnId="{B31C97D2-3DFA-498D-8BED-3822CE449C77}">
      <dgm:prSet/>
      <dgm:spPr/>
      <dgm:t>
        <a:bodyPr/>
        <a:lstStyle/>
        <a:p>
          <a:endParaRPr lang="en-US"/>
        </a:p>
      </dgm:t>
    </dgm:pt>
    <dgm:pt modelId="{13B14E5A-88A2-4E1F-B93A-C127D9DDCF1F}">
      <dgm:prSet/>
      <dgm:spPr/>
      <dgm:t>
        <a:bodyPr/>
        <a:lstStyle/>
        <a:p>
          <a:pPr>
            <a:defRPr cap="all"/>
          </a:pPr>
          <a:r>
            <a:rPr lang="en-GB" cap="none" dirty="0"/>
            <a:t>Increase collaboration and sharing of knowledge between departments</a:t>
          </a:r>
          <a:endParaRPr lang="en-US" cap="none" dirty="0"/>
        </a:p>
      </dgm:t>
    </dgm:pt>
    <dgm:pt modelId="{A9DD4507-4B85-4CD3-B6CD-4021BDC8D145}" type="parTrans" cxnId="{78B38E76-AA92-460E-90F9-48FAE4E9B51B}">
      <dgm:prSet/>
      <dgm:spPr/>
      <dgm:t>
        <a:bodyPr/>
        <a:lstStyle/>
        <a:p>
          <a:endParaRPr lang="en-US"/>
        </a:p>
      </dgm:t>
    </dgm:pt>
    <dgm:pt modelId="{87FD17B9-BD5B-42EE-8A97-7952F787A265}" type="sibTrans" cxnId="{78B38E76-AA92-460E-90F9-48FAE4E9B51B}">
      <dgm:prSet/>
      <dgm:spPr/>
      <dgm:t>
        <a:bodyPr/>
        <a:lstStyle/>
        <a:p>
          <a:endParaRPr lang="en-US"/>
        </a:p>
      </dgm:t>
    </dgm:pt>
    <dgm:pt modelId="{D18A8477-8F48-415A-934C-A26E60F39725}">
      <dgm:prSet/>
      <dgm:spPr/>
      <dgm:t>
        <a:bodyPr/>
        <a:lstStyle/>
        <a:p>
          <a:pPr>
            <a:defRPr cap="all"/>
          </a:pPr>
          <a:r>
            <a:rPr lang="en-GB" i="0" u="none" cap="none" dirty="0"/>
            <a:t>Stimulate idea generation and break down silos</a:t>
          </a:r>
          <a:endParaRPr lang="en-US" i="0" u="none" cap="none" dirty="0"/>
        </a:p>
      </dgm:t>
    </dgm:pt>
    <dgm:pt modelId="{AF0E71C8-36E2-4F51-A8D6-EEE6A20E0472}" type="parTrans" cxnId="{56911EAE-790E-4998-BF4D-B3A4F52C16DC}">
      <dgm:prSet/>
      <dgm:spPr/>
      <dgm:t>
        <a:bodyPr/>
        <a:lstStyle/>
        <a:p>
          <a:endParaRPr lang="en-US"/>
        </a:p>
      </dgm:t>
    </dgm:pt>
    <dgm:pt modelId="{2AA61DC0-8D1C-4DDA-BE63-6B209686D741}" type="sibTrans" cxnId="{56911EAE-790E-4998-BF4D-B3A4F52C16DC}">
      <dgm:prSet/>
      <dgm:spPr/>
      <dgm:t>
        <a:bodyPr/>
        <a:lstStyle/>
        <a:p>
          <a:endParaRPr lang="en-US"/>
        </a:p>
      </dgm:t>
    </dgm:pt>
    <dgm:pt modelId="{8DC92C5B-D510-4544-97A6-D89A768586FB}" type="pres">
      <dgm:prSet presAssocID="{3738BB57-E44C-4CA9-B6FE-BD93C1D35E30}" presName="root" presStyleCnt="0">
        <dgm:presLayoutVars>
          <dgm:dir/>
          <dgm:resizeHandles val="exact"/>
        </dgm:presLayoutVars>
      </dgm:prSet>
      <dgm:spPr/>
    </dgm:pt>
    <dgm:pt modelId="{02C47778-465D-4601-82FF-53E6051FD924}" type="pres">
      <dgm:prSet presAssocID="{1BD8FAC3-58EE-476C-B147-BEB22E264F98}" presName="compNode" presStyleCnt="0"/>
      <dgm:spPr/>
    </dgm:pt>
    <dgm:pt modelId="{F5313BC9-EAE8-42B0-826D-CAF819112A16}" type="pres">
      <dgm:prSet presAssocID="{1BD8FAC3-58EE-476C-B147-BEB22E264F98}" presName="iconBgRect" presStyleLbl="bgShp" presStyleIdx="0" presStyleCnt="3"/>
      <dgm:spPr/>
    </dgm:pt>
    <dgm:pt modelId="{45EA8506-16FB-4541-A1D9-07132CA8CC1A}" type="pres">
      <dgm:prSet presAssocID="{1BD8FAC3-58EE-476C-B147-BEB22E264F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7BA5F0D9-12C6-4ACC-A2AC-72661CB72358}" type="pres">
      <dgm:prSet presAssocID="{1BD8FAC3-58EE-476C-B147-BEB22E264F98}" presName="spaceRect" presStyleCnt="0"/>
      <dgm:spPr/>
    </dgm:pt>
    <dgm:pt modelId="{46A0C406-370E-4020-AB87-708EDD31FC54}" type="pres">
      <dgm:prSet presAssocID="{1BD8FAC3-58EE-476C-B147-BEB22E264F98}" presName="textRect" presStyleLbl="revTx" presStyleIdx="0" presStyleCnt="3">
        <dgm:presLayoutVars>
          <dgm:chMax val="1"/>
          <dgm:chPref val="1"/>
        </dgm:presLayoutVars>
      </dgm:prSet>
      <dgm:spPr/>
    </dgm:pt>
    <dgm:pt modelId="{A5D6CCF6-8124-43A4-B1DF-C7887147CFE1}" type="pres">
      <dgm:prSet presAssocID="{21FC2C3A-7E04-42AB-A7AD-C0623C9B072A}" presName="sibTrans" presStyleCnt="0"/>
      <dgm:spPr/>
    </dgm:pt>
    <dgm:pt modelId="{939B6A62-D6B5-49E9-9060-9E040B2C4968}" type="pres">
      <dgm:prSet presAssocID="{13B14E5A-88A2-4E1F-B93A-C127D9DDCF1F}" presName="compNode" presStyleCnt="0"/>
      <dgm:spPr/>
    </dgm:pt>
    <dgm:pt modelId="{9EB05A31-02A3-4F9C-8991-738A89215515}" type="pres">
      <dgm:prSet presAssocID="{13B14E5A-88A2-4E1F-B93A-C127D9DDCF1F}" presName="iconBgRect" presStyleLbl="bgShp" presStyleIdx="1" presStyleCnt="3"/>
      <dgm:spPr/>
    </dgm:pt>
    <dgm:pt modelId="{0C063CDC-848F-4AFD-9A9C-E8177CC20CB2}" type="pres">
      <dgm:prSet presAssocID="{13B14E5A-88A2-4E1F-B93A-C127D9DDC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30E15D3F-7673-4E76-B223-AD75F2AA991E}" type="pres">
      <dgm:prSet presAssocID="{13B14E5A-88A2-4E1F-B93A-C127D9DDCF1F}" presName="spaceRect" presStyleCnt="0"/>
      <dgm:spPr/>
    </dgm:pt>
    <dgm:pt modelId="{A1B565E1-623B-48CA-8823-2F8AA26AE9F2}" type="pres">
      <dgm:prSet presAssocID="{13B14E5A-88A2-4E1F-B93A-C127D9DDCF1F}" presName="textRect" presStyleLbl="revTx" presStyleIdx="1" presStyleCnt="3">
        <dgm:presLayoutVars>
          <dgm:chMax val="1"/>
          <dgm:chPref val="1"/>
        </dgm:presLayoutVars>
      </dgm:prSet>
      <dgm:spPr/>
    </dgm:pt>
    <dgm:pt modelId="{2D3FBEE2-B056-4309-8837-33C187F9C441}" type="pres">
      <dgm:prSet presAssocID="{87FD17B9-BD5B-42EE-8A97-7952F787A265}" presName="sibTrans" presStyleCnt="0"/>
      <dgm:spPr/>
    </dgm:pt>
    <dgm:pt modelId="{B9CB9783-9BB4-4FDD-A15E-1E251D7E0619}" type="pres">
      <dgm:prSet presAssocID="{D18A8477-8F48-415A-934C-A26E60F39725}" presName="compNode" presStyleCnt="0"/>
      <dgm:spPr/>
    </dgm:pt>
    <dgm:pt modelId="{63CD6B26-2517-40D9-9961-78197022BE86}" type="pres">
      <dgm:prSet presAssocID="{D18A8477-8F48-415A-934C-A26E60F39725}" presName="iconBgRect" presStyleLbl="bgShp" presStyleIdx="2" presStyleCnt="3"/>
      <dgm:spPr/>
    </dgm:pt>
    <dgm:pt modelId="{DDD5B786-3C55-4448-9FDB-21E5291E8DEA}" type="pres">
      <dgm:prSet presAssocID="{D18A8477-8F48-415A-934C-A26E60F397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A67B3BDC-8692-4052-8487-CF61C3CAB574}" type="pres">
      <dgm:prSet presAssocID="{D18A8477-8F48-415A-934C-A26E60F39725}" presName="spaceRect" presStyleCnt="0"/>
      <dgm:spPr/>
    </dgm:pt>
    <dgm:pt modelId="{B775549B-AD5B-46DA-B229-06BA91CD68A5}" type="pres">
      <dgm:prSet presAssocID="{D18A8477-8F48-415A-934C-A26E60F39725}" presName="textRect" presStyleLbl="revTx" presStyleIdx="2" presStyleCnt="3">
        <dgm:presLayoutVars>
          <dgm:chMax val="1"/>
          <dgm:chPref val="1"/>
        </dgm:presLayoutVars>
      </dgm:prSet>
      <dgm:spPr/>
    </dgm:pt>
  </dgm:ptLst>
  <dgm:cxnLst>
    <dgm:cxn modelId="{F883A426-66D0-4324-87F3-C4AC73114B73}" type="presOf" srcId="{13B14E5A-88A2-4E1F-B93A-C127D9DDCF1F}" destId="{A1B565E1-623B-48CA-8823-2F8AA26AE9F2}" srcOrd="0" destOrd="0" presId="urn:microsoft.com/office/officeart/2018/5/layout/IconCircleLabelList"/>
    <dgm:cxn modelId="{59627565-D1B3-403B-A08B-1954975FC1E3}" type="presOf" srcId="{D18A8477-8F48-415A-934C-A26E60F39725}" destId="{B775549B-AD5B-46DA-B229-06BA91CD68A5}" srcOrd="0" destOrd="0" presId="urn:microsoft.com/office/officeart/2018/5/layout/IconCircleLabelList"/>
    <dgm:cxn modelId="{78B38E76-AA92-460E-90F9-48FAE4E9B51B}" srcId="{3738BB57-E44C-4CA9-B6FE-BD93C1D35E30}" destId="{13B14E5A-88A2-4E1F-B93A-C127D9DDCF1F}" srcOrd="1" destOrd="0" parTransId="{A9DD4507-4B85-4CD3-B6CD-4021BDC8D145}" sibTransId="{87FD17B9-BD5B-42EE-8A97-7952F787A265}"/>
    <dgm:cxn modelId="{56911EAE-790E-4998-BF4D-B3A4F52C16DC}" srcId="{3738BB57-E44C-4CA9-B6FE-BD93C1D35E30}" destId="{D18A8477-8F48-415A-934C-A26E60F39725}" srcOrd="2" destOrd="0" parTransId="{AF0E71C8-36E2-4F51-A8D6-EEE6A20E0472}" sibTransId="{2AA61DC0-8D1C-4DDA-BE63-6B209686D741}"/>
    <dgm:cxn modelId="{73BC33AF-A417-4809-BC6B-65CFCA33A796}" type="presOf" srcId="{1BD8FAC3-58EE-476C-B147-BEB22E264F98}" destId="{46A0C406-370E-4020-AB87-708EDD31FC54}" srcOrd="0" destOrd="0" presId="urn:microsoft.com/office/officeart/2018/5/layout/IconCircleLabelList"/>
    <dgm:cxn modelId="{F6C9A8C1-4FCA-4196-BC44-6051D5378F4A}" type="presOf" srcId="{3738BB57-E44C-4CA9-B6FE-BD93C1D35E30}" destId="{8DC92C5B-D510-4544-97A6-D89A768586FB}" srcOrd="0" destOrd="0" presId="urn:microsoft.com/office/officeart/2018/5/layout/IconCircleLabelList"/>
    <dgm:cxn modelId="{B31C97D2-3DFA-498D-8BED-3822CE449C77}" srcId="{3738BB57-E44C-4CA9-B6FE-BD93C1D35E30}" destId="{1BD8FAC3-58EE-476C-B147-BEB22E264F98}" srcOrd="0" destOrd="0" parTransId="{BE18D75B-2474-466D-9D15-2B160055CE64}" sibTransId="{21FC2C3A-7E04-42AB-A7AD-C0623C9B072A}"/>
    <dgm:cxn modelId="{E623E950-16D1-4687-9045-D2A75CF55D80}" type="presParOf" srcId="{8DC92C5B-D510-4544-97A6-D89A768586FB}" destId="{02C47778-465D-4601-82FF-53E6051FD924}" srcOrd="0" destOrd="0" presId="urn:microsoft.com/office/officeart/2018/5/layout/IconCircleLabelList"/>
    <dgm:cxn modelId="{D7BF54F4-5F64-49C0-A003-9AD120799B03}" type="presParOf" srcId="{02C47778-465D-4601-82FF-53E6051FD924}" destId="{F5313BC9-EAE8-42B0-826D-CAF819112A16}" srcOrd="0" destOrd="0" presId="urn:microsoft.com/office/officeart/2018/5/layout/IconCircleLabelList"/>
    <dgm:cxn modelId="{8A30BFF2-1800-45D5-A2F2-D9A4F8E75B09}" type="presParOf" srcId="{02C47778-465D-4601-82FF-53E6051FD924}" destId="{45EA8506-16FB-4541-A1D9-07132CA8CC1A}" srcOrd="1" destOrd="0" presId="urn:microsoft.com/office/officeart/2018/5/layout/IconCircleLabelList"/>
    <dgm:cxn modelId="{CB6FAE4D-F3F2-4F1B-BFFD-F3E43232DAEE}" type="presParOf" srcId="{02C47778-465D-4601-82FF-53E6051FD924}" destId="{7BA5F0D9-12C6-4ACC-A2AC-72661CB72358}" srcOrd="2" destOrd="0" presId="urn:microsoft.com/office/officeart/2018/5/layout/IconCircleLabelList"/>
    <dgm:cxn modelId="{19A9D920-3D2A-40D6-9C53-34D2316E5D33}" type="presParOf" srcId="{02C47778-465D-4601-82FF-53E6051FD924}" destId="{46A0C406-370E-4020-AB87-708EDD31FC54}" srcOrd="3" destOrd="0" presId="urn:microsoft.com/office/officeart/2018/5/layout/IconCircleLabelList"/>
    <dgm:cxn modelId="{D507B694-EBFD-4220-A1AC-277DA7467D50}" type="presParOf" srcId="{8DC92C5B-D510-4544-97A6-D89A768586FB}" destId="{A5D6CCF6-8124-43A4-B1DF-C7887147CFE1}" srcOrd="1" destOrd="0" presId="urn:microsoft.com/office/officeart/2018/5/layout/IconCircleLabelList"/>
    <dgm:cxn modelId="{A43439EE-8936-41AB-B7A2-4A5AADAF8558}" type="presParOf" srcId="{8DC92C5B-D510-4544-97A6-D89A768586FB}" destId="{939B6A62-D6B5-49E9-9060-9E040B2C4968}" srcOrd="2" destOrd="0" presId="urn:microsoft.com/office/officeart/2018/5/layout/IconCircleLabelList"/>
    <dgm:cxn modelId="{C6DE1CE0-F150-49FD-A607-80A68A6EEC69}" type="presParOf" srcId="{939B6A62-D6B5-49E9-9060-9E040B2C4968}" destId="{9EB05A31-02A3-4F9C-8991-738A89215515}" srcOrd="0" destOrd="0" presId="urn:microsoft.com/office/officeart/2018/5/layout/IconCircleLabelList"/>
    <dgm:cxn modelId="{A082C257-7A0B-40D4-A3D7-01D08778030A}" type="presParOf" srcId="{939B6A62-D6B5-49E9-9060-9E040B2C4968}" destId="{0C063CDC-848F-4AFD-9A9C-E8177CC20CB2}" srcOrd="1" destOrd="0" presId="urn:microsoft.com/office/officeart/2018/5/layout/IconCircleLabelList"/>
    <dgm:cxn modelId="{7359A471-D5BF-484E-9F69-D22C4549D3CD}" type="presParOf" srcId="{939B6A62-D6B5-49E9-9060-9E040B2C4968}" destId="{30E15D3F-7673-4E76-B223-AD75F2AA991E}" srcOrd="2" destOrd="0" presId="urn:microsoft.com/office/officeart/2018/5/layout/IconCircleLabelList"/>
    <dgm:cxn modelId="{FF0BD369-AA2E-4ED4-8662-77396CB3C8F9}" type="presParOf" srcId="{939B6A62-D6B5-49E9-9060-9E040B2C4968}" destId="{A1B565E1-623B-48CA-8823-2F8AA26AE9F2}" srcOrd="3" destOrd="0" presId="urn:microsoft.com/office/officeart/2018/5/layout/IconCircleLabelList"/>
    <dgm:cxn modelId="{B7560439-6BC8-4648-BA3A-9D66A9AD40FE}" type="presParOf" srcId="{8DC92C5B-D510-4544-97A6-D89A768586FB}" destId="{2D3FBEE2-B056-4309-8837-33C187F9C441}" srcOrd="3" destOrd="0" presId="urn:microsoft.com/office/officeart/2018/5/layout/IconCircleLabelList"/>
    <dgm:cxn modelId="{42FF3ABD-EAC5-4BEB-A4A0-73A40247D935}" type="presParOf" srcId="{8DC92C5B-D510-4544-97A6-D89A768586FB}" destId="{B9CB9783-9BB4-4FDD-A15E-1E251D7E0619}" srcOrd="4" destOrd="0" presId="urn:microsoft.com/office/officeart/2018/5/layout/IconCircleLabelList"/>
    <dgm:cxn modelId="{2BD3650B-8A88-4F07-97BB-61AD5908F26D}" type="presParOf" srcId="{B9CB9783-9BB4-4FDD-A15E-1E251D7E0619}" destId="{63CD6B26-2517-40D9-9961-78197022BE86}" srcOrd="0" destOrd="0" presId="urn:microsoft.com/office/officeart/2018/5/layout/IconCircleLabelList"/>
    <dgm:cxn modelId="{689140DB-6F05-410F-8489-F6E5FE9ADBDF}" type="presParOf" srcId="{B9CB9783-9BB4-4FDD-A15E-1E251D7E0619}" destId="{DDD5B786-3C55-4448-9FDB-21E5291E8DEA}" srcOrd="1" destOrd="0" presId="urn:microsoft.com/office/officeart/2018/5/layout/IconCircleLabelList"/>
    <dgm:cxn modelId="{50CD2769-B8EE-473C-9D87-FBC72D573930}" type="presParOf" srcId="{B9CB9783-9BB4-4FDD-A15E-1E251D7E0619}" destId="{A67B3BDC-8692-4052-8487-CF61C3CAB574}" srcOrd="2" destOrd="0" presId="urn:microsoft.com/office/officeart/2018/5/layout/IconCircleLabelList"/>
    <dgm:cxn modelId="{EEF4B5FD-CDA2-4760-A66D-F138A2AA850E}" type="presParOf" srcId="{B9CB9783-9BB4-4FDD-A15E-1E251D7E0619}" destId="{B775549B-AD5B-46DA-B229-06BA91CD68A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89C17A4-04B3-41B9-A4BD-AC0A419EB7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4DD0D-3783-4D70-BD91-FC67D57172E5}">
      <dgm:prSet/>
      <dgm:spPr/>
      <dgm:t>
        <a:bodyPr/>
        <a:lstStyle/>
        <a:p>
          <a:pPr>
            <a:lnSpc>
              <a:spcPct val="100000"/>
            </a:lnSpc>
          </a:pPr>
          <a:r>
            <a:rPr lang="en-GB" dirty="0"/>
            <a:t>User Authentication and Authorization</a:t>
          </a:r>
          <a:endParaRPr lang="en-US" dirty="0"/>
        </a:p>
      </dgm:t>
    </dgm:pt>
    <dgm:pt modelId="{D678BE0B-1BD0-4BA3-9DE7-6BFC9C947D79}" type="parTrans" cxnId="{37E6E761-C330-48DE-946B-8E5E2D54D93E}">
      <dgm:prSet/>
      <dgm:spPr/>
      <dgm:t>
        <a:bodyPr/>
        <a:lstStyle/>
        <a:p>
          <a:endParaRPr lang="en-US"/>
        </a:p>
      </dgm:t>
    </dgm:pt>
    <dgm:pt modelId="{E8B71A34-5B54-473B-8358-758A95A69BC8}" type="sibTrans" cxnId="{37E6E761-C330-48DE-946B-8E5E2D54D93E}">
      <dgm:prSet/>
      <dgm:spPr/>
      <dgm:t>
        <a:bodyPr/>
        <a:lstStyle/>
        <a:p>
          <a:endParaRPr lang="en-US"/>
        </a:p>
      </dgm:t>
    </dgm:pt>
    <dgm:pt modelId="{8B4EF516-F0E3-4ECF-AD11-27D9832101BE}">
      <dgm:prSet custT="1"/>
      <dgm:spPr/>
      <dgm:t>
        <a:bodyPr/>
        <a:lstStyle/>
        <a:p>
          <a:pPr>
            <a:lnSpc>
              <a:spcPct val="100000"/>
            </a:lnSpc>
          </a:pPr>
          <a:r>
            <a:rPr lang="en-GB" sz="1050" b="0" i="0" dirty="0"/>
            <a:t>Integration with Active Directory for Single Sign-On (SSO) simplifying user authentication and granting different levels of authorization to admins and regular users</a:t>
          </a:r>
          <a:endParaRPr lang="en-US" sz="1050" dirty="0"/>
        </a:p>
      </dgm:t>
    </dgm:pt>
    <dgm:pt modelId="{BECE1F7C-C2B7-4C8E-AF57-F4CA661A60A8}" type="parTrans" cxnId="{125D810D-3485-4ADB-817C-323F4206977E}">
      <dgm:prSet/>
      <dgm:spPr/>
      <dgm:t>
        <a:bodyPr/>
        <a:lstStyle/>
        <a:p>
          <a:endParaRPr lang="en-US"/>
        </a:p>
      </dgm:t>
    </dgm:pt>
    <dgm:pt modelId="{2794A60E-600E-4EC5-80A0-D357A048CD0A}" type="sibTrans" cxnId="{125D810D-3485-4ADB-817C-323F4206977E}">
      <dgm:prSet/>
      <dgm:spPr/>
      <dgm:t>
        <a:bodyPr/>
        <a:lstStyle/>
        <a:p>
          <a:endParaRPr lang="en-US"/>
        </a:p>
      </dgm:t>
    </dgm:pt>
    <dgm:pt modelId="{84331771-FB28-4D07-95FD-27D55C5674E9}">
      <dgm:prSet/>
      <dgm:spPr/>
      <dgm:t>
        <a:bodyPr/>
        <a:lstStyle/>
        <a:p>
          <a:pPr>
            <a:lnSpc>
              <a:spcPct val="100000"/>
            </a:lnSpc>
          </a:pPr>
          <a:r>
            <a:rPr lang="en-GB"/>
            <a:t>Content Creation and Management</a:t>
          </a:r>
          <a:endParaRPr lang="en-US"/>
        </a:p>
      </dgm:t>
    </dgm:pt>
    <dgm:pt modelId="{5088A1FE-C29E-4B94-B7DA-C9FB8A88F5F9}" type="parTrans" cxnId="{3D2ACEBF-FA28-4681-AC43-6052134B3340}">
      <dgm:prSet/>
      <dgm:spPr/>
      <dgm:t>
        <a:bodyPr/>
        <a:lstStyle/>
        <a:p>
          <a:endParaRPr lang="en-US"/>
        </a:p>
      </dgm:t>
    </dgm:pt>
    <dgm:pt modelId="{EBE2845A-D759-4452-8FFF-8EB8DF07D7DC}" type="sibTrans" cxnId="{3D2ACEBF-FA28-4681-AC43-6052134B3340}">
      <dgm:prSet/>
      <dgm:spPr/>
      <dgm:t>
        <a:bodyPr/>
        <a:lstStyle/>
        <a:p>
          <a:endParaRPr lang="en-US"/>
        </a:p>
      </dgm:t>
    </dgm:pt>
    <dgm:pt modelId="{416F1D5B-7DB1-430B-9258-560F83016164}">
      <dgm:prSet custT="1"/>
      <dgm:spPr/>
      <dgm:t>
        <a:bodyPr/>
        <a:lstStyle/>
        <a:p>
          <a:pPr>
            <a:lnSpc>
              <a:spcPct val="100000"/>
            </a:lnSpc>
          </a:pPr>
          <a:r>
            <a:rPr lang="en-GB" sz="1050" b="0" i="0" dirty="0"/>
            <a:t>Users can create and publish new content (articles, free form, and books), while admins manage content by reviewing, approving, and removing or archiving posts as needed</a:t>
          </a:r>
          <a:endParaRPr lang="en-US" sz="1050" dirty="0"/>
        </a:p>
      </dgm:t>
    </dgm:pt>
    <dgm:pt modelId="{93FCD077-DC4A-4ED0-AE6C-2F0218710492}" type="parTrans" cxnId="{DF187E7D-0481-4054-B405-65F87C4DB938}">
      <dgm:prSet/>
      <dgm:spPr/>
      <dgm:t>
        <a:bodyPr/>
        <a:lstStyle/>
        <a:p>
          <a:endParaRPr lang="en-US"/>
        </a:p>
      </dgm:t>
    </dgm:pt>
    <dgm:pt modelId="{6BE21EBA-7CB9-4BFE-AE7B-6B5885353363}" type="sibTrans" cxnId="{DF187E7D-0481-4054-B405-65F87C4DB938}">
      <dgm:prSet/>
      <dgm:spPr/>
      <dgm:t>
        <a:bodyPr/>
        <a:lstStyle/>
        <a:p>
          <a:endParaRPr lang="en-US"/>
        </a:p>
      </dgm:t>
    </dgm:pt>
    <dgm:pt modelId="{116184BF-D2E0-43FA-9181-6FB66FE8EE99}">
      <dgm:prSet/>
      <dgm:spPr/>
      <dgm:t>
        <a:bodyPr/>
        <a:lstStyle/>
        <a:p>
          <a:pPr>
            <a:lnSpc>
              <a:spcPct val="100000"/>
            </a:lnSpc>
          </a:pPr>
          <a:r>
            <a:rPr lang="en-GB"/>
            <a:t>Tagging and Search Functionality</a:t>
          </a:r>
          <a:endParaRPr lang="en-US"/>
        </a:p>
      </dgm:t>
    </dgm:pt>
    <dgm:pt modelId="{BBB89BB9-D0E1-4415-A6AB-EE2963CFD121}" type="parTrans" cxnId="{FFCCE0C8-8390-4CEC-83D5-4157ED612E74}">
      <dgm:prSet/>
      <dgm:spPr/>
      <dgm:t>
        <a:bodyPr/>
        <a:lstStyle/>
        <a:p>
          <a:endParaRPr lang="en-US"/>
        </a:p>
      </dgm:t>
    </dgm:pt>
    <dgm:pt modelId="{371A8051-171B-4C25-890F-66B12ED2F665}" type="sibTrans" cxnId="{FFCCE0C8-8390-4CEC-83D5-4157ED612E74}">
      <dgm:prSet/>
      <dgm:spPr/>
      <dgm:t>
        <a:bodyPr/>
        <a:lstStyle/>
        <a:p>
          <a:endParaRPr lang="en-US"/>
        </a:p>
      </dgm:t>
    </dgm:pt>
    <dgm:pt modelId="{7CF33D8D-D7C9-42F0-B823-3085C00B911C}">
      <dgm:prSet custT="1"/>
      <dgm:spPr/>
      <dgm:t>
        <a:bodyPr/>
        <a:lstStyle/>
        <a:p>
          <a:pPr>
            <a:lnSpc>
              <a:spcPct val="100000"/>
            </a:lnSpc>
          </a:pPr>
          <a:r>
            <a:rPr lang="en-GB" sz="1050" b="0" i="0" dirty="0"/>
            <a:t>The platform offers a robust tagging system for users to tag their posts with relevant keywords and categories, accompanied by a powerful search function to easily find content based on specific keywords or categories</a:t>
          </a:r>
          <a:endParaRPr lang="en-US" sz="1050" dirty="0"/>
        </a:p>
      </dgm:t>
    </dgm:pt>
    <dgm:pt modelId="{4CAAEC24-2EA8-4ACC-B806-93624AF2691E}" type="parTrans" cxnId="{DDD8CDEB-127A-4440-B0CA-64AC2B0E50EB}">
      <dgm:prSet/>
      <dgm:spPr/>
      <dgm:t>
        <a:bodyPr/>
        <a:lstStyle/>
        <a:p>
          <a:endParaRPr lang="en-US"/>
        </a:p>
      </dgm:t>
    </dgm:pt>
    <dgm:pt modelId="{B976AE7F-FBC5-4409-B2F2-9E6E2F9D8307}" type="sibTrans" cxnId="{DDD8CDEB-127A-4440-B0CA-64AC2B0E50EB}">
      <dgm:prSet/>
      <dgm:spPr/>
      <dgm:t>
        <a:bodyPr/>
        <a:lstStyle/>
        <a:p>
          <a:endParaRPr lang="en-US"/>
        </a:p>
      </dgm:t>
    </dgm:pt>
    <dgm:pt modelId="{B2B3DB02-792D-4546-94DD-CDD55F581D3A}" type="pres">
      <dgm:prSet presAssocID="{289C17A4-04B3-41B9-A4BD-AC0A419EB79C}" presName="root" presStyleCnt="0">
        <dgm:presLayoutVars>
          <dgm:dir/>
          <dgm:resizeHandles val="exact"/>
        </dgm:presLayoutVars>
      </dgm:prSet>
      <dgm:spPr/>
    </dgm:pt>
    <dgm:pt modelId="{42E5383C-82DE-4DC0-BF66-E48E235FCE62}" type="pres">
      <dgm:prSet presAssocID="{BA44DD0D-3783-4D70-BD91-FC67D57172E5}" presName="compNode" presStyleCnt="0"/>
      <dgm:spPr/>
    </dgm:pt>
    <dgm:pt modelId="{B0E0E491-9406-47BD-A2C4-21E413C1C7AE}" type="pres">
      <dgm:prSet presAssocID="{BA44DD0D-3783-4D70-BD91-FC67D57172E5}" presName="bgRect" presStyleLbl="bgShp" presStyleIdx="0" presStyleCnt="3" custLinFactNeighborX="-1061" custLinFactNeighborY="-4420"/>
      <dgm:spPr/>
    </dgm:pt>
    <dgm:pt modelId="{1D50B0BF-1227-4B4F-8EFB-B363EED1FEA9}" type="pres">
      <dgm:prSet presAssocID="{BA44DD0D-3783-4D70-BD91-FC67D57172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391610E-1D33-44C4-9DC0-1E87D6D1E4DF}" type="pres">
      <dgm:prSet presAssocID="{BA44DD0D-3783-4D70-BD91-FC67D57172E5}" presName="spaceRect" presStyleCnt="0"/>
      <dgm:spPr/>
    </dgm:pt>
    <dgm:pt modelId="{AB677F58-03C5-4963-BBEC-FF4B2BECCC28}" type="pres">
      <dgm:prSet presAssocID="{BA44DD0D-3783-4D70-BD91-FC67D57172E5}" presName="parTx" presStyleLbl="revTx" presStyleIdx="0" presStyleCnt="6">
        <dgm:presLayoutVars>
          <dgm:chMax val="0"/>
          <dgm:chPref val="0"/>
        </dgm:presLayoutVars>
      </dgm:prSet>
      <dgm:spPr/>
    </dgm:pt>
    <dgm:pt modelId="{D98DD8BF-4EAE-4C83-9D39-59E692D4FA05}" type="pres">
      <dgm:prSet presAssocID="{BA44DD0D-3783-4D70-BD91-FC67D57172E5}" presName="desTx" presStyleLbl="revTx" presStyleIdx="1" presStyleCnt="6">
        <dgm:presLayoutVars/>
      </dgm:prSet>
      <dgm:spPr/>
    </dgm:pt>
    <dgm:pt modelId="{9BE80DD0-6E89-42CA-AD9A-EC497955FA6D}" type="pres">
      <dgm:prSet presAssocID="{E8B71A34-5B54-473B-8358-758A95A69BC8}" presName="sibTrans" presStyleCnt="0"/>
      <dgm:spPr/>
    </dgm:pt>
    <dgm:pt modelId="{02240800-6750-4BB5-8345-04C656DBACA3}" type="pres">
      <dgm:prSet presAssocID="{84331771-FB28-4D07-95FD-27D55C5674E9}" presName="compNode" presStyleCnt="0"/>
      <dgm:spPr/>
    </dgm:pt>
    <dgm:pt modelId="{DE774C5E-B7F5-4118-BB6F-D41E5377510C}" type="pres">
      <dgm:prSet presAssocID="{84331771-FB28-4D07-95FD-27D55C5674E9}" presName="bgRect" presStyleLbl="bgShp" presStyleIdx="1" presStyleCnt="3"/>
      <dgm:spPr/>
    </dgm:pt>
    <dgm:pt modelId="{A88A6395-C893-476F-82C4-8A20AFC269D2}" type="pres">
      <dgm:prSet presAssocID="{84331771-FB28-4D07-95FD-27D55C567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A6AF6083-98EA-4D32-A45F-61E76FEC233E}" type="pres">
      <dgm:prSet presAssocID="{84331771-FB28-4D07-95FD-27D55C5674E9}" presName="spaceRect" presStyleCnt="0"/>
      <dgm:spPr/>
    </dgm:pt>
    <dgm:pt modelId="{B92DE953-CC83-413E-885E-E3F4D32C0E5C}" type="pres">
      <dgm:prSet presAssocID="{84331771-FB28-4D07-95FD-27D55C5674E9}" presName="parTx" presStyleLbl="revTx" presStyleIdx="2" presStyleCnt="6">
        <dgm:presLayoutVars>
          <dgm:chMax val="0"/>
          <dgm:chPref val="0"/>
        </dgm:presLayoutVars>
      </dgm:prSet>
      <dgm:spPr/>
    </dgm:pt>
    <dgm:pt modelId="{372B20A2-DA03-4C64-9316-B825B8C4C485}" type="pres">
      <dgm:prSet presAssocID="{84331771-FB28-4D07-95FD-27D55C5674E9}" presName="desTx" presStyleLbl="revTx" presStyleIdx="3" presStyleCnt="6">
        <dgm:presLayoutVars/>
      </dgm:prSet>
      <dgm:spPr/>
    </dgm:pt>
    <dgm:pt modelId="{E086EF7F-2755-4AED-9486-DF4FC32DBAF6}" type="pres">
      <dgm:prSet presAssocID="{EBE2845A-D759-4452-8FFF-8EB8DF07D7DC}" presName="sibTrans" presStyleCnt="0"/>
      <dgm:spPr/>
    </dgm:pt>
    <dgm:pt modelId="{4AE0AB91-FF6A-4107-BC8C-ADD11E5705E7}" type="pres">
      <dgm:prSet presAssocID="{116184BF-D2E0-43FA-9181-6FB66FE8EE99}" presName="compNode" presStyleCnt="0"/>
      <dgm:spPr/>
    </dgm:pt>
    <dgm:pt modelId="{74546092-CCC9-4800-A13D-10A95A1941F3}" type="pres">
      <dgm:prSet presAssocID="{116184BF-D2E0-43FA-9181-6FB66FE8EE99}" presName="bgRect" presStyleLbl="bgShp" presStyleIdx="2" presStyleCnt="3"/>
      <dgm:spPr/>
    </dgm:pt>
    <dgm:pt modelId="{5F0F6C9B-70DE-45B4-A790-25A429C08102}" type="pres">
      <dgm:prSet presAssocID="{116184BF-D2E0-43FA-9181-6FB66FE8EE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F2394EC-9F04-490C-B829-2E91F1C2A0AE}" type="pres">
      <dgm:prSet presAssocID="{116184BF-D2E0-43FA-9181-6FB66FE8EE99}" presName="spaceRect" presStyleCnt="0"/>
      <dgm:spPr/>
    </dgm:pt>
    <dgm:pt modelId="{4A44031F-C7E9-4EBE-A82E-512E4D361E64}" type="pres">
      <dgm:prSet presAssocID="{116184BF-D2E0-43FA-9181-6FB66FE8EE99}" presName="parTx" presStyleLbl="revTx" presStyleIdx="4" presStyleCnt="6">
        <dgm:presLayoutVars>
          <dgm:chMax val="0"/>
          <dgm:chPref val="0"/>
        </dgm:presLayoutVars>
      </dgm:prSet>
      <dgm:spPr/>
    </dgm:pt>
    <dgm:pt modelId="{28D097C7-EE32-4B11-9A8E-94A12DB1B506}" type="pres">
      <dgm:prSet presAssocID="{116184BF-D2E0-43FA-9181-6FB66FE8EE99}" presName="desTx" presStyleLbl="revTx" presStyleIdx="5" presStyleCnt="6">
        <dgm:presLayoutVars/>
      </dgm:prSet>
      <dgm:spPr/>
    </dgm:pt>
  </dgm:ptLst>
  <dgm:cxnLst>
    <dgm:cxn modelId="{AA229E08-14EC-46D8-85F3-5CE1EBC4FCF9}" type="presOf" srcId="{BA44DD0D-3783-4D70-BD91-FC67D57172E5}" destId="{AB677F58-03C5-4963-BBEC-FF4B2BECCC28}" srcOrd="0" destOrd="0" presId="urn:microsoft.com/office/officeart/2018/2/layout/IconVerticalSolidList"/>
    <dgm:cxn modelId="{125D810D-3485-4ADB-817C-323F4206977E}" srcId="{BA44DD0D-3783-4D70-BD91-FC67D57172E5}" destId="{8B4EF516-F0E3-4ECF-AD11-27D9832101BE}" srcOrd="0" destOrd="0" parTransId="{BECE1F7C-C2B7-4C8E-AF57-F4CA661A60A8}" sibTransId="{2794A60E-600E-4EC5-80A0-D357A048CD0A}"/>
    <dgm:cxn modelId="{EF9F3221-17F1-45D1-977E-791477942199}" type="presOf" srcId="{8B4EF516-F0E3-4ECF-AD11-27D9832101BE}" destId="{D98DD8BF-4EAE-4C83-9D39-59E692D4FA05}" srcOrd="0" destOrd="0" presId="urn:microsoft.com/office/officeart/2018/2/layout/IconVerticalSolidList"/>
    <dgm:cxn modelId="{37E6E761-C330-48DE-946B-8E5E2D54D93E}" srcId="{289C17A4-04B3-41B9-A4BD-AC0A419EB79C}" destId="{BA44DD0D-3783-4D70-BD91-FC67D57172E5}" srcOrd="0" destOrd="0" parTransId="{D678BE0B-1BD0-4BA3-9DE7-6BFC9C947D79}" sibTransId="{E8B71A34-5B54-473B-8358-758A95A69BC8}"/>
    <dgm:cxn modelId="{DF187E7D-0481-4054-B405-65F87C4DB938}" srcId="{84331771-FB28-4D07-95FD-27D55C5674E9}" destId="{416F1D5B-7DB1-430B-9258-560F83016164}" srcOrd="0" destOrd="0" parTransId="{93FCD077-DC4A-4ED0-AE6C-2F0218710492}" sibTransId="{6BE21EBA-7CB9-4BFE-AE7B-6B5885353363}"/>
    <dgm:cxn modelId="{3C6EB192-AB59-47BE-985B-CB15A08D285A}" type="presOf" srcId="{84331771-FB28-4D07-95FD-27D55C5674E9}" destId="{B92DE953-CC83-413E-885E-E3F4D32C0E5C}" srcOrd="0" destOrd="0" presId="urn:microsoft.com/office/officeart/2018/2/layout/IconVerticalSolidList"/>
    <dgm:cxn modelId="{3D2ACEBF-FA28-4681-AC43-6052134B3340}" srcId="{289C17A4-04B3-41B9-A4BD-AC0A419EB79C}" destId="{84331771-FB28-4D07-95FD-27D55C5674E9}" srcOrd="1" destOrd="0" parTransId="{5088A1FE-C29E-4B94-B7DA-C9FB8A88F5F9}" sibTransId="{EBE2845A-D759-4452-8FFF-8EB8DF07D7DC}"/>
    <dgm:cxn modelId="{202BDAC1-0A12-43C5-B8B8-3703BF53EA8E}" type="presOf" srcId="{289C17A4-04B3-41B9-A4BD-AC0A419EB79C}" destId="{B2B3DB02-792D-4546-94DD-CDD55F581D3A}" srcOrd="0" destOrd="0" presId="urn:microsoft.com/office/officeart/2018/2/layout/IconVerticalSolidList"/>
    <dgm:cxn modelId="{FFCCE0C8-8390-4CEC-83D5-4157ED612E74}" srcId="{289C17A4-04B3-41B9-A4BD-AC0A419EB79C}" destId="{116184BF-D2E0-43FA-9181-6FB66FE8EE99}" srcOrd="2" destOrd="0" parTransId="{BBB89BB9-D0E1-4415-A6AB-EE2963CFD121}" sibTransId="{371A8051-171B-4C25-890F-66B12ED2F665}"/>
    <dgm:cxn modelId="{E9AEDBE1-6064-4F6F-8480-489526427D5A}" type="presOf" srcId="{416F1D5B-7DB1-430B-9258-560F83016164}" destId="{372B20A2-DA03-4C64-9316-B825B8C4C485}" srcOrd="0" destOrd="0" presId="urn:microsoft.com/office/officeart/2018/2/layout/IconVerticalSolidList"/>
    <dgm:cxn modelId="{DDD8CDEB-127A-4440-B0CA-64AC2B0E50EB}" srcId="{116184BF-D2E0-43FA-9181-6FB66FE8EE99}" destId="{7CF33D8D-D7C9-42F0-B823-3085C00B911C}" srcOrd="0" destOrd="0" parTransId="{4CAAEC24-2EA8-4ACC-B806-93624AF2691E}" sibTransId="{B976AE7F-FBC5-4409-B2F2-9E6E2F9D8307}"/>
    <dgm:cxn modelId="{2EA7CBF8-1BD6-4708-BB1D-495055986A1C}" type="presOf" srcId="{7CF33D8D-D7C9-42F0-B823-3085C00B911C}" destId="{28D097C7-EE32-4B11-9A8E-94A12DB1B506}" srcOrd="0" destOrd="0" presId="urn:microsoft.com/office/officeart/2018/2/layout/IconVerticalSolidList"/>
    <dgm:cxn modelId="{FBAC93FC-FE90-4398-9D99-755380F6A31E}" type="presOf" srcId="{116184BF-D2E0-43FA-9181-6FB66FE8EE99}" destId="{4A44031F-C7E9-4EBE-A82E-512E4D361E64}" srcOrd="0" destOrd="0" presId="urn:microsoft.com/office/officeart/2018/2/layout/IconVerticalSolidList"/>
    <dgm:cxn modelId="{20EA7A60-5553-4E8B-B919-D676E76A273B}" type="presParOf" srcId="{B2B3DB02-792D-4546-94DD-CDD55F581D3A}" destId="{42E5383C-82DE-4DC0-BF66-E48E235FCE62}" srcOrd="0" destOrd="0" presId="urn:microsoft.com/office/officeart/2018/2/layout/IconVerticalSolidList"/>
    <dgm:cxn modelId="{411AE686-4684-4218-96AF-E4119CE08D18}" type="presParOf" srcId="{42E5383C-82DE-4DC0-BF66-E48E235FCE62}" destId="{B0E0E491-9406-47BD-A2C4-21E413C1C7AE}" srcOrd="0" destOrd="0" presId="urn:microsoft.com/office/officeart/2018/2/layout/IconVerticalSolidList"/>
    <dgm:cxn modelId="{666DB5E3-D784-4953-9DCC-8708744103D6}" type="presParOf" srcId="{42E5383C-82DE-4DC0-BF66-E48E235FCE62}" destId="{1D50B0BF-1227-4B4F-8EFB-B363EED1FEA9}" srcOrd="1" destOrd="0" presId="urn:microsoft.com/office/officeart/2018/2/layout/IconVerticalSolidList"/>
    <dgm:cxn modelId="{770F37C7-CAC5-477E-AFBC-DC3765BD1731}" type="presParOf" srcId="{42E5383C-82DE-4DC0-BF66-E48E235FCE62}" destId="{1391610E-1D33-44C4-9DC0-1E87D6D1E4DF}" srcOrd="2" destOrd="0" presId="urn:microsoft.com/office/officeart/2018/2/layout/IconVerticalSolidList"/>
    <dgm:cxn modelId="{0C38F236-6438-4880-819B-2A0F0A5B56E1}" type="presParOf" srcId="{42E5383C-82DE-4DC0-BF66-E48E235FCE62}" destId="{AB677F58-03C5-4963-BBEC-FF4B2BECCC28}" srcOrd="3" destOrd="0" presId="urn:microsoft.com/office/officeart/2018/2/layout/IconVerticalSolidList"/>
    <dgm:cxn modelId="{A79F7A2F-330F-4727-9AB2-4EF2A38A97A7}" type="presParOf" srcId="{42E5383C-82DE-4DC0-BF66-E48E235FCE62}" destId="{D98DD8BF-4EAE-4C83-9D39-59E692D4FA05}" srcOrd="4" destOrd="0" presId="urn:microsoft.com/office/officeart/2018/2/layout/IconVerticalSolidList"/>
    <dgm:cxn modelId="{29A01B1B-CC8D-4E16-82B6-7793CE0015E8}" type="presParOf" srcId="{B2B3DB02-792D-4546-94DD-CDD55F581D3A}" destId="{9BE80DD0-6E89-42CA-AD9A-EC497955FA6D}" srcOrd="1" destOrd="0" presId="urn:microsoft.com/office/officeart/2018/2/layout/IconVerticalSolidList"/>
    <dgm:cxn modelId="{24F4AAC0-4F96-4CB1-9F81-EBA0A834FB17}" type="presParOf" srcId="{B2B3DB02-792D-4546-94DD-CDD55F581D3A}" destId="{02240800-6750-4BB5-8345-04C656DBACA3}" srcOrd="2" destOrd="0" presId="urn:microsoft.com/office/officeart/2018/2/layout/IconVerticalSolidList"/>
    <dgm:cxn modelId="{CAB70878-34E0-4879-9007-63492675939F}" type="presParOf" srcId="{02240800-6750-4BB5-8345-04C656DBACA3}" destId="{DE774C5E-B7F5-4118-BB6F-D41E5377510C}" srcOrd="0" destOrd="0" presId="urn:microsoft.com/office/officeart/2018/2/layout/IconVerticalSolidList"/>
    <dgm:cxn modelId="{453CC189-C611-4E90-BCB7-4642375F5A24}" type="presParOf" srcId="{02240800-6750-4BB5-8345-04C656DBACA3}" destId="{A88A6395-C893-476F-82C4-8A20AFC269D2}" srcOrd="1" destOrd="0" presId="urn:microsoft.com/office/officeart/2018/2/layout/IconVerticalSolidList"/>
    <dgm:cxn modelId="{43527ECC-4CCB-43FD-B8E1-D7546D2F1125}" type="presParOf" srcId="{02240800-6750-4BB5-8345-04C656DBACA3}" destId="{A6AF6083-98EA-4D32-A45F-61E76FEC233E}" srcOrd="2" destOrd="0" presId="urn:microsoft.com/office/officeart/2018/2/layout/IconVerticalSolidList"/>
    <dgm:cxn modelId="{74CCF01B-26D7-40BD-8D1A-C50C685B6E2F}" type="presParOf" srcId="{02240800-6750-4BB5-8345-04C656DBACA3}" destId="{B92DE953-CC83-413E-885E-E3F4D32C0E5C}" srcOrd="3" destOrd="0" presId="urn:microsoft.com/office/officeart/2018/2/layout/IconVerticalSolidList"/>
    <dgm:cxn modelId="{B0C3047C-118B-442D-897B-44684B9D1188}" type="presParOf" srcId="{02240800-6750-4BB5-8345-04C656DBACA3}" destId="{372B20A2-DA03-4C64-9316-B825B8C4C485}" srcOrd="4" destOrd="0" presId="urn:microsoft.com/office/officeart/2018/2/layout/IconVerticalSolidList"/>
    <dgm:cxn modelId="{0044AA20-D54A-4EB7-B4DF-7FDD3DF5AE2B}" type="presParOf" srcId="{B2B3DB02-792D-4546-94DD-CDD55F581D3A}" destId="{E086EF7F-2755-4AED-9486-DF4FC32DBAF6}" srcOrd="3" destOrd="0" presId="urn:microsoft.com/office/officeart/2018/2/layout/IconVerticalSolidList"/>
    <dgm:cxn modelId="{C6C1240C-653C-49A9-88E2-968D42D02BB7}" type="presParOf" srcId="{B2B3DB02-792D-4546-94DD-CDD55F581D3A}" destId="{4AE0AB91-FF6A-4107-BC8C-ADD11E5705E7}" srcOrd="4" destOrd="0" presId="urn:microsoft.com/office/officeart/2018/2/layout/IconVerticalSolidList"/>
    <dgm:cxn modelId="{44397E73-685A-4449-A7DB-FA478651A0B2}" type="presParOf" srcId="{4AE0AB91-FF6A-4107-BC8C-ADD11E5705E7}" destId="{74546092-CCC9-4800-A13D-10A95A1941F3}" srcOrd="0" destOrd="0" presId="urn:microsoft.com/office/officeart/2018/2/layout/IconVerticalSolidList"/>
    <dgm:cxn modelId="{71035700-10F7-4D75-B9F9-1A2DDDD2A018}" type="presParOf" srcId="{4AE0AB91-FF6A-4107-BC8C-ADD11E5705E7}" destId="{5F0F6C9B-70DE-45B4-A790-25A429C08102}" srcOrd="1" destOrd="0" presId="urn:microsoft.com/office/officeart/2018/2/layout/IconVerticalSolidList"/>
    <dgm:cxn modelId="{B55C876B-9DE0-40A1-B0FA-D4BA1B5D6805}" type="presParOf" srcId="{4AE0AB91-FF6A-4107-BC8C-ADD11E5705E7}" destId="{8F2394EC-9F04-490C-B829-2E91F1C2A0AE}" srcOrd="2" destOrd="0" presId="urn:microsoft.com/office/officeart/2018/2/layout/IconVerticalSolidList"/>
    <dgm:cxn modelId="{926FE099-757E-4939-9D77-47B612A25C2C}" type="presParOf" srcId="{4AE0AB91-FF6A-4107-BC8C-ADD11E5705E7}" destId="{4A44031F-C7E9-4EBE-A82E-512E4D361E64}" srcOrd="3" destOrd="0" presId="urn:microsoft.com/office/officeart/2018/2/layout/IconVerticalSolidList"/>
    <dgm:cxn modelId="{B7B40794-7604-4766-9F6F-3131D6163256}" type="presParOf" srcId="{4AE0AB91-FF6A-4107-BC8C-ADD11E5705E7}" destId="{28D097C7-EE32-4B11-9A8E-94A12DB1B5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EB4327-5F29-4926-AD99-59BA1D78D01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DC0B6C9-5194-403D-9178-5A26C3795EA5}">
      <dgm:prSet/>
      <dgm:spPr/>
      <dgm:t>
        <a:bodyPr/>
        <a:lstStyle/>
        <a:p>
          <a:pPr>
            <a:defRPr b="1"/>
          </a:pPr>
          <a:r>
            <a:rPr lang="en-GB" dirty="0"/>
            <a:t>Performance</a:t>
          </a:r>
          <a:endParaRPr lang="en-US" dirty="0"/>
        </a:p>
      </dgm:t>
    </dgm:pt>
    <dgm:pt modelId="{7D841379-9642-408A-8BF8-E6ED5464878A}" type="parTrans" cxnId="{A0C79F3C-832E-462D-B3E7-3DEB7F464072}">
      <dgm:prSet/>
      <dgm:spPr/>
      <dgm:t>
        <a:bodyPr/>
        <a:lstStyle/>
        <a:p>
          <a:endParaRPr lang="en-US"/>
        </a:p>
      </dgm:t>
    </dgm:pt>
    <dgm:pt modelId="{57B7412F-A7C5-43A1-AB7C-63427D828403}" type="sibTrans" cxnId="{A0C79F3C-832E-462D-B3E7-3DEB7F464072}">
      <dgm:prSet/>
      <dgm:spPr/>
      <dgm:t>
        <a:bodyPr/>
        <a:lstStyle/>
        <a:p>
          <a:endParaRPr lang="en-US"/>
        </a:p>
      </dgm:t>
    </dgm:pt>
    <dgm:pt modelId="{52583767-832F-4A4E-922D-916B98DF800E}">
      <dgm:prSet/>
      <dgm:spPr/>
      <dgm:t>
        <a:bodyPr/>
        <a:lstStyle/>
        <a:p>
          <a:r>
            <a:rPr lang="en-GB" dirty="0"/>
            <a:t>Handling a large volume of users and content while maintaining responsive and fast loading times</a:t>
          </a:r>
          <a:endParaRPr lang="en-US" dirty="0"/>
        </a:p>
      </dgm:t>
    </dgm:pt>
    <dgm:pt modelId="{EF07EC0E-65FB-4B89-8B48-9CC9AB7FBAB5}" type="parTrans" cxnId="{6F5C6607-9F42-46D3-A3F9-E9072B4F1C08}">
      <dgm:prSet/>
      <dgm:spPr/>
      <dgm:t>
        <a:bodyPr/>
        <a:lstStyle/>
        <a:p>
          <a:endParaRPr lang="en-US"/>
        </a:p>
      </dgm:t>
    </dgm:pt>
    <dgm:pt modelId="{1F2888BD-9014-49C6-8BCC-2B6380591AFC}" type="sibTrans" cxnId="{6F5C6607-9F42-46D3-A3F9-E9072B4F1C08}">
      <dgm:prSet/>
      <dgm:spPr/>
      <dgm:t>
        <a:bodyPr/>
        <a:lstStyle/>
        <a:p>
          <a:endParaRPr lang="en-US"/>
        </a:p>
      </dgm:t>
    </dgm:pt>
    <dgm:pt modelId="{C19C4007-C1DC-4395-92BC-61A06DF54DAF}">
      <dgm:prSet/>
      <dgm:spPr/>
      <dgm:t>
        <a:bodyPr/>
        <a:lstStyle/>
        <a:p>
          <a:pPr>
            <a:defRPr b="1"/>
          </a:pPr>
          <a:r>
            <a:rPr lang="en-GB"/>
            <a:t>Usability</a:t>
          </a:r>
          <a:endParaRPr lang="en-US"/>
        </a:p>
      </dgm:t>
    </dgm:pt>
    <dgm:pt modelId="{F8CC545D-1ECE-438B-A7C7-C79E550E8EEB}" type="parTrans" cxnId="{F0720077-60DF-42FA-B1AF-2F7903214BBF}">
      <dgm:prSet/>
      <dgm:spPr/>
      <dgm:t>
        <a:bodyPr/>
        <a:lstStyle/>
        <a:p>
          <a:endParaRPr lang="en-US"/>
        </a:p>
      </dgm:t>
    </dgm:pt>
    <dgm:pt modelId="{0D9C01A3-26FC-4B7F-BED2-0BE4EC0D3812}" type="sibTrans" cxnId="{F0720077-60DF-42FA-B1AF-2F7903214BBF}">
      <dgm:prSet/>
      <dgm:spPr/>
      <dgm:t>
        <a:bodyPr/>
        <a:lstStyle/>
        <a:p>
          <a:endParaRPr lang="en-US"/>
        </a:p>
      </dgm:t>
    </dgm:pt>
    <dgm:pt modelId="{E8E926C0-FFC5-4F3C-BBC9-9B4C58C4DDAC}">
      <dgm:prSet/>
      <dgm:spPr/>
      <dgm:t>
        <a:bodyPr/>
        <a:lstStyle/>
        <a:p>
          <a:r>
            <a:rPr lang="en-GB" dirty="0"/>
            <a:t>Easy-to-use and intuitive interface </a:t>
          </a:r>
          <a:endParaRPr lang="en-US" dirty="0"/>
        </a:p>
      </dgm:t>
    </dgm:pt>
    <dgm:pt modelId="{2E9008F1-9FCD-4B22-A4B9-39BDDECE064C}" type="parTrans" cxnId="{2B3BA3AC-1BE7-4B81-A2C1-9279B22E6B07}">
      <dgm:prSet/>
      <dgm:spPr/>
      <dgm:t>
        <a:bodyPr/>
        <a:lstStyle/>
        <a:p>
          <a:endParaRPr lang="en-US"/>
        </a:p>
      </dgm:t>
    </dgm:pt>
    <dgm:pt modelId="{F653EBE5-092A-4118-86DA-C5E9C48837AB}" type="sibTrans" cxnId="{2B3BA3AC-1BE7-4B81-A2C1-9279B22E6B07}">
      <dgm:prSet/>
      <dgm:spPr/>
      <dgm:t>
        <a:bodyPr/>
        <a:lstStyle/>
        <a:p>
          <a:endParaRPr lang="en-US"/>
        </a:p>
      </dgm:t>
    </dgm:pt>
    <dgm:pt modelId="{25E64E2F-4010-417F-A63C-BB847DBB2A67}">
      <dgm:prSet/>
      <dgm:spPr/>
      <dgm:t>
        <a:bodyPr/>
        <a:lstStyle/>
        <a:p>
          <a:pPr>
            <a:defRPr b="1"/>
          </a:pPr>
          <a:r>
            <a:rPr lang="en-GB"/>
            <a:t>Reliability</a:t>
          </a:r>
          <a:endParaRPr lang="en-US"/>
        </a:p>
      </dgm:t>
    </dgm:pt>
    <dgm:pt modelId="{F2C5B32F-90EB-4BBE-B7FD-AAFCA2C7DC21}" type="parTrans" cxnId="{AD8FA6B5-24B3-48CA-93B5-D44CE9F422E9}">
      <dgm:prSet/>
      <dgm:spPr/>
      <dgm:t>
        <a:bodyPr/>
        <a:lstStyle/>
        <a:p>
          <a:endParaRPr lang="en-US"/>
        </a:p>
      </dgm:t>
    </dgm:pt>
    <dgm:pt modelId="{2EB7730E-0098-477E-BD0D-12CAC7F260F4}" type="sibTrans" cxnId="{AD8FA6B5-24B3-48CA-93B5-D44CE9F422E9}">
      <dgm:prSet/>
      <dgm:spPr/>
      <dgm:t>
        <a:bodyPr/>
        <a:lstStyle/>
        <a:p>
          <a:endParaRPr lang="en-US"/>
        </a:p>
      </dgm:t>
    </dgm:pt>
    <dgm:pt modelId="{B4F9505B-D4A3-4F6F-A3B0-C30F3D6B8189}">
      <dgm:prSet/>
      <dgm:spPr/>
      <dgm:t>
        <a:bodyPr/>
        <a:lstStyle/>
        <a:p>
          <a:r>
            <a:rPr lang="en-GB" dirty="0"/>
            <a:t>Continuous availability and accessibility for users</a:t>
          </a:r>
          <a:endParaRPr lang="en-US" dirty="0"/>
        </a:p>
      </dgm:t>
    </dgm:pt>
    <dgm:pt modelId="{20256186-B575-4566-A29E-F0A7C2E09A91}" type="parTrans" cxnId="{02318371-5F82-463E-B42A-CC7CE7CD1BC5}">
      <dgm:prSet/>
      <dgm:spPr/>
      <dgm:t>
        <a:bodyPr/>
        <a:lstStyle/>
        <a:p>
          <a:endParaRPr lang="en-US"/>
        </a:p>
      </dgm:t>
    </dgm:pt>
    <dgm:pt modelId="{1C918A53-C4DE-4234-A68A-DF824731E5AF}" type="sibTrans" cxnId="{02318371-5F82-463E-B42A-CC7CE7CD1BC5}">
      <dgm:prSet/>
      <dgm:spPr/>
      <dgm:t>
        <a:bodyPr/>
        <a:lstStyle/>
        <a:p>
          <a:endParaRPr lang="en-US"/>
        </a:p>
      </dgm:t>
    </dgm:pt>
    <dgm:pt modelId="{962826FC-FB34-4594-B817-760C67B15499}" type="pres">
      <dgm:prSet presAssocID="{9FEB4327-5F29-4926-AD99-59BA1D78D01A}" presName="root" presStyleCnt="0">
        <dgm:presLayoutVars>
          <dgm:dir/>
          <dgm:resizeHandles val="exact"/>
        </dgm:presLayoutVars>
      </dgm:prSet>
      <dgm:spPr/>
    </dgm:pt>
    <dgm:pt modelId="{3654CE60-456A-4ACE-B7B8-F7CBAFF345E3}" type="pres">
      <dgm:prSet presAssocID="{0DC0B6C9-5194-403D-9178-5A26C3795EA5}" presName="compNode" presStyleCnt="0"/>
      <dgm:spPr/>
    </dgm:pt>
    <dgm:pt modelId="{633333B7-8B24-475D-9B22-C1BDBB817338}" type="pres">
      <dgm:prSet presAssocID="{0DC0B6C9-5194-403D-9178-5A26C3795E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23D500-88C5-4D73-A889-CA88FBC4A2EB}" type="pres">
      <dgm:prSet presAssocID="{0DC0B6C9-5194-403D-9178-5A26C3795EA5}" presName="iconSpace" presStyleCnt="0"/>
      <dgm:spPr/>
    </dgm:pt>
    <dgm:pt modelId="{80A9A583-E651-4FC0-A203-4EFBBC42BF12}" type="pres">
      <dgm:prSet presAssocID="{0DC0B6C9-5194-403D-9178-5A26C3795EA5}" presName="parTx" presStyleLbl="revTx" presStyleIdx="0" presStyleCnt="6">
        <dgm:presLayoutVars>
          <dgm:chMax val="0"/>
          <dgm:chPref val="0"/>
        </dgm:presLayoutVars>
      </dgm:prSet>
      <dgm:spPr/>
    </dgm:pt>
    <dgm:pt modelId="{FC360791-E224-4EB7-BB4B-3405D13560C8}" type="pres">
      <dgm:prSet presAssocID="{0DC0B6C9-5194-403D-9178-5A26C3795EA5}" presName="txSpace" presStyleCnt="0"/>
      <dgm:spPr/>
    </dgm:pt>
    <dgm:pt modelId="{15DE74CA-5CEB-4E1D-A8D9-5006954319EF}" type="pres">
      <dgm:prSet presAssocID="{0DC0B6C9-5194-403D-9178-5A26C3795EA5}" presName="desTx" presStyleLbl="revTx" presStyleIdx="1" presStyleCnt="6">
        <dgm:presLayoutVars/>
      </dgm:prSet>
      <dgm:spPr/>
    </dgm:pt>
    <dgm:pt modelId="{EEE76C30-AFFE-4852-9E85-611996EA24F0}" type="pres">
      <dgm:prSet presAssocID="{57B7412F-A7C5-43A1-AB7C-63427D828403}" presName="sibTrans" presStyleCnt="0"/>
      <dgm:spPr/>
    </dgm:pt>
    <dgm:pt modelId="{E5FC5A16-7B05-4AE2-9989-1359A8BC1D35}" type="pres">
      <dgm:prSet presAssocID="{C19C4007-C1DC-4395-92BC-61A06DF54DAF}" presName="compNode" presStyleCnt="0"/>
      <dgm:spPr/>
    </dgm:pt>
    <dgm:pt modelId="{EFE6EDFA-D4CB-4B36-9038-A7E7B2D6A6F8}" type="pres">
      <dgm:prSet presAssocID="{C19C4007-C1DC-4395-92BC-61A06DF54D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A530C09-295A-44D8-BEB8-7C08DF3A4291}" type="pres">
      <dgm:prSet presAssocID="{C19C4007-C1DC-4395-92BC-61A06DF54DAF}" presName="iconSpace" presStyleCnt="0"/>
      <dgm:spPr/>
    </dgm:pt>
    <dgm:pt modelId="{E03AAB42-D953-41C2-93E0-B310E782F64E}" type="pres">
      <dgm:prSet presAssocID="{C19C4007-C1DC-4395-92BC-61A06DF54DAF}" presName="parTx" presStyleLbl="revTx" presStyleIdx="2" presStyleCnt="6">
        <dgm:presLayoutVars>
          <dgm:chMax val="0"/>
          <dgm:chPref val="0"/>
        </dgm:presLayoutVars>
      </dgm:prSet>
      <dgm:spPr/>
    </dgm:pt>
    <dgm:pt modelId="{601BC556-AE32-4BC6-AA56-9A8090E3D2AC}" type="pres">
      <dgm:prSet presAssocID="{C19C4007-C1DC-4395-92BC-61A06DF54DAF}" presName="txSpace" presStyleCnt="0"/>
      <dgm:spPr/>
    </dgm:pt>
    <dgm:pt modelId="{AC6AC6EA-2636-4A33-BE02-29AD6BA85974}" type="pres">
      <dgm:prSet presAssocID="{C19C4007-C1DC-4395-92BC-61A06DF54DAF}" presName="desTx" presStyleLbl="revTx" presStyleIdx="3" presStyleCnt="6">
        <dgm:presLayoutVars/>
      </dgm:prSet>
      <dgm:spPr/>
    </dgm:pt>
    <dgm:pt modelId="{058D06D7-349E-459A-AD5A-5DF34BBD50B7}" type="pres">
      <dgm:prSet presAssocID="{0D9C01A3-26FC-4B7F-BED2-0BE4EC0D3812}" presName="sibTrans" presStyleCnt="0"/>
      <dgm:spPr/>
    </dgm:pt>
    <dgm:pt modelId="{35D2B3F0-29F4-4B80-A475-C177E928D7C2}" type="pres">
      <dgm:prSet presAssocID="{25E64E2F-4010-417F-A63C-BB847DBB2A67}" presName="compNode" presStyleCnt="0"/>
      <dgm:spPr/>
    </dgm:pt>
    <dgm:pt modelId="{423E01E9-7FEC-4B20-8F89-8B0327F016AE}" type="pres">
      <dgm:prSet presAssocID="{25E64E2F-4010-417F-A63C-BB847DBB2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E27D15-8F2E-481F-82BE-6583E7F731D9}" type="pres">
      <dgm:prSet presAssocID="{25E64E2F-4010-417F-A63C-BB847DBB2A67}" presName="iconSpace" presStyleCnt="0"/>
      <dgm:spPr/>
    </dgm:pt>
    <dgm:pt modelId="{BB25FF18-2866-44D8-AA00-884840C678E3}" type="pres">
      <dgm:prSet presAssocID="{25E64E2F-4010-417F-A63C-BB847DBB2A67}" presName="parTx" presStyleLbl="revTx" presStyleIdx="4" presStyleCnt="6">
        <dgm:presLayoutVars>
          <dgm:chMax val="0"/>
          <dgm:chPref val="0"/>
        </dgm:presLayoutVars>
      </dgm:prSet>
      <dgm:spPr/>
    </dgm:pt>
    <dgm:pt modelId="{E2C2D9B4-C931-45F7-8607-F933265AB26D}" type="pres">
      <dgm:prSet presAssocID="{25E64E2F-4010-417F-A63C-BB847DBB2A67}" presName="txSpace" presStyleCnt="0"/>
      <dgm:spPr/>
    </dgm:pt>
    <dgm:pt modelId="{3BB2A315-198F-4E2A-8565-F21822DC42C9}" type="pres">
      <dgm:prSet presAssocID="{25E64E2F-4010-417F-A63C-BB847DBB2A67}" presName="desTx" presStyleLbl="revTx" presStyleIdx="5" presStyleCnt="6">
        <dgm:presLayoutVars/>
      </dgm:prSet>
      <dgm:spPr/>
    </dgm:pt>
  </dgm:ptLst>
  <dgm:cxnLst>
    <dgm:cxn modelId="{6F5C6607-9F42-46D3-A3F9-E9072B4F1C08}" srcId="{0DC0B6C9-5194-403D-9178-5A26C3795EA5}" destId="{52583767-832F-4A4E-922D-916B98DF800E}" srcOrd="0" destOrd="0" parTransId="{EF07EC0E-65FB-4B89-8B48-9CC9AB7FBAB5}" sibTransId="{1F2888BD-9014-49C6-8BCC-2B6380591AFC}"/>
    <dgm:cxn modelId="{C18BDC11-2A8A-4E5C-84B2-1D9527B8747A}" type="presOf" srcId="{E8E926C0-FFC5-4F3C-BBC9-9B4C58C4DDAC}" destId="{AC6AC6EA-2636-4A33-BE02-29AD6BA85974}" srcOrd="0" destOrd="0" presId="urn:microsoft.com/office/officeart/2018/5/layout/CenteredIconLabelDescriptionList"/>
    <dgm:cxn modelId="{AC0D2431-4420-4281-953B-15766320D62E}" type="presOf" srcId="{B4F9505B-D4A3-4F6F-A3B0-C30F3D6B8189}" destId="{3BB2A315-198F-4E2A-8565-F21822DC42C9}" srcOrd="0" destOrd="0" presId="urn:microsoft.com/office/officeart/2018/5/layout/CenteredIconLabelDescriptionList"/>
    <dgm:cxn modelId="{46327133-B20A-492D-802F-1D422BC6F152}" type="presOf" srcId="{0DC0B6C9-5194-403D-9178-5A26C3795EA5}" destId="{80A9A583-E651-4FC0-A203-4EFBBC42BF12}" srcOrd="0" destOrd="0" presId="urn:microsoft.com/office/officeart/2018/5/layout/CenteredIconLabelDescriptionList"/>
    <dgm:cxn modelId="{A0C79F3C-832E-462D-B3E7-3DEB7F464072}" srcId="{9FEB4327-5F29-4926-AD99-59BA1D78D01A}" destId="{0DC0B6C9-5194-403D-9178-5A26C3795EA5}" srcOrd="0" destOrd="0" parTransId="{7D841379-9642-408A-8BF8-E6ED5464878A}" sibTransId="{57B7412F-A7C5-43A1-AB7C-63427D828403}"/>
    <dgm:cxn modelId="{0070DD5E-4258-475A-A02F-6A7E4AB453F4}" type="presOf" srcId="{C19C4007-C1DC-4395-92BC-61A06DF54DAF}" destId="{E03AAB42-D953-41C2-93E0-B310E782F64E}" srcOrd="0" destOrd="0" presId="urn:microsoft.com/office/officeart/2018/5/layout/CenteredIconLabelDescriptionList"/>
    <dgm:cxn modelId="{02318371-5F82-463E-B42A-CC7CE7CD1BC5}" srcId="{25E64E2F-4010-417F-A63C-BB847DBB2A67}" destId="{B4F9505B-D4A3-4F6F-A3B0-C30F3D6B8189}" srcOrd="0" destOrd="0" parTransId="{20256186-B575-4566-A29E-F0A7C2E09A91}" sibTransId="{1C918A53-C4DE-4234-A68A-DF824731E5AF}"/>
    <dgm:cxn modelId="{F35E2176-8501-473A-8621-018ADC3B5B9D}" type="presOf" srcId="{52583767-832F-4A4E-922D-916B98DF800E}" destId="{15DE74CA-5CEB-4E1D-A8D9-5006954319EF}" srcOrd="0" destOrd="0" presId="urn:microsoft.com/office/officeart/2018/5/layout/CenteredIconLabelDescriptionList"/>
    <dgm:cxn modelId="{F0720077-60DF-42FA-B1AF-2F7903214BBF}" srcId="{9FEB4327-5F29-4926-AD99-59BA1D78D01A}" destId="{C19C4007-C1DC-4395-92BC-61A06DF54DAF}" srcOrd="1" destOrd="0" parTransId="{F8CC545D-1ECE-438B-A7C7-C79E550E8EEB}" sibTransId="{0D9C01A3-26FC-4B7F-BED2-0BE4EC0D3812}"/>
    <dgm:cxn modelId="{2B3BA3AC-1BE7-4B81-A2C1-9279B22E6B07}" srcId="{C19C4007-C1DC-4395-92BC-61A06DF54DAF}" destId="{E8E926C0-FFC5-4F3C-BBC9-9B4C58C4DDAC}" srcOrd="0" destOrd="0" parTransId="{2E9008F1-9FCD-4B22-A4B9-39BDDECE064C}" sibTransId="{F653EBE5-092A-4118-86DA-C5E9C48837AB}"/>
    <dgm:cxn modelId="{AD8FA6B5-24B3-48CA-93B5-D44CE9F422E9}" srcId="{9FEB4327-5F29-4926-AD99-59BA1D78D01A}" destId="{25E64E2F-4010-417F-A63C-BB847DBB2A67}" srcOrd="2" destOrd="0" parTransId="{F2C5B32F-90EB-4BBE-B7FD-AAFCA2C7DC21}" sibTransId="{2EB7730E-0098-477E-BD0D-12CAC7F260F4}"/>
    <dgm:cxn modelId="{308A46D2-9CBE-4D31-8775-882870E96ED1}" type="presOf" srcId="{9FEB4327-5F29-4926-AD99-59BA1D78D01A}" destId="{962826FC-FB34-4594-B817-760C67B15499}" srcOrd="0" destOrd="0" presId="urn:microsoft.com/office/officeart/2018/5/layout/CenteredIconLabelDescriptionList"/>
    <dgm:cxn modelId="{D933DEFE-1ABF-4502-B587-52B2FE778364}" type="presOf" srcId="{25E64E2F-4010-417F-A63C-BB847DBB2A67}" destId="{BB25FF18-2866-44D8-AA00-884840C678E3}" srcOrd="0" destOrd="0" presId="urn:microsoft.com/office/officeart/2018/5/layout/CenteredIconLabelDescriptionList"/>
    <dgm:cxn modelId="{CB1C21F5-E04C-4B2D-8C25-FE9C5B8A2386}" type="presParOf" srcId="{962826FC-FB34-4594-B817-760C67B15499}" destId="{3654CE60-456A-4ACE-B7B8-F7CBAFF345E3}" srcOrd="0" destOrd="0" presId="urn:microsoft.com/office/officeart/2018/5/layout/CenteredIconLabelDescriptionList"/>
    <dgm:cxn modelId="{17729028-F3C0-4F9A-BEED-740F79126786}" type="presParOf" srcId="{3654CE60-456A-4ACE-B7B8-F7CBAFF345E3}" destId="{633333B7-8B24-475D-9B22-C1BDBB817338}" srcOrd="0" destOrd="0" presId="urn:microsoft.com/office/officeart/2018/5/layout/CenteredIconLabelDescriptionList"/>
    <dgm:cxn modelId="{B8730E25-4727-41A4-AE5F-651874E2C821}" type="presParOf" srcId="{3654CE60-456A-4ACE-B7B8-F7CBAFF345E3}" destId="{CF23D500-88C5-4D73-A889-CA88FBC4A2EB}" srcOrd="1" destOrd="0" presId="urn:microsoft.com/office/officeart/2018/5/layout/CenteredIconLabelDescriptionList"/>
    <dgm:cxn modelId="{895D5782-3868-4A1A-8952-CDABBC34381E}" type="presParOf" srcId="{3654CE60-456A-4ACE-B7B8-F7CBAFF345E3}" destId="{80A9A583-E651-4FC0-A203-4EFBBC42BF12}" srcOrd="2" destOrd="0" presId="urn:microsoft.com/office/officeart/2018/5/layout/CenteredIconLabelDescriptionList"/>
    <dgm:cxn modelId="{449BCF93-A58D-475C-BC93-D624B47B826C}" type="presParOf" srcId="{3654CE60-456A-4ACE-B7B8-F7CBAFF345E3}" destId="{FC360791-E224-4EB7-BB4B-3405D13560C8}" srcOrd="3" destOrd="0" presId="urn:microsoft.com/office/officeart/2018/5/layout/CenteredIconLabelDescriptionList"/>
    <dgm:cxn modelId="{68A1A5FF-44DA-4581-909A-6C896CA39E1E}" type="presParOf" srcId="{3654CE60-456A-4ACE-B7B8-F7CBAFF345E3}" destId="{15DE74CA-5CEB-4E1D-A8D9-5006954319EF}" srcOrd="4" destOrd="0" presId="urn:microsoft.com/office/officeart/2018/5/layout/CenteredIconLabelDescriptionList"/>
    <dgm:cxn modelId="{C0B57410-43C5-46A2-8453-207E71D67E9F}" type="presParOf" srcId="{962826FC-FB34-4594-B817-760C67B15499}" destId="{EEE76C30-AFFE-4852-9E85-611996EA24F0}" srcOrd="1" destOrd="0" presId="urn:microsoft.com/office/officeart/2018/5/layout/CenteredIconLabelDescriptionList"/>
    <dgm:cxn modelId="{E2FC3B6D-0ADA-4266-834A-9C3E1354C1B7}" type="presParOf" srcId="{962826FC-FB34-4594-B817-760C67B15499}" destId="{E5FC5A16-7B05-4AE2-9989-1359A8BC1D35}" srcOrd="2" destOrd="0" presId="urn:microsoft.com/office/officeart/2018/5/layout/CenteredIconLabelDescriptionList"/>
    <dgm:cxn modelId="{9050FC23-F9E4-4A1C-91FB-95EDBC26340D}" type="presParOf" srcId="{E5FC5A16-7B05-4AE2-9989-1359A8BC1D35}" destId="{EFE6EDFA-D4CB-4B36-9038-A7E7B2D6A6F8}" srcOrd="0" destOrd="0" presId="urn:microsoft.com/office/officeart/2018/5/layout/CenteredIconLabelDescriptionList"/>
    <dgm:cxn modelId="{83C1E358-514A-468C-9508-8B8FD6A8EA02}" type="presParOf" srcId="{E5FC5A16-7B05-4AE2-9989-1359A8BC1D35}" destId="{BA530C09-295A-44D8-BEB8-7C08DF3A4291}" srcOrd="1" destOrd="0" presId="urn:microsoft.com/office/officeart/2018/5/layout/CenteredIconLabelDescriptionList"/>
    <dgm:cxn modelId="{BAB24D10-E2DD-4F05-B7A4-B3921804C144}" type="presParOf" srcId="{E5FC5A16-7B05-4AE2-9989-1359A8BC1D35}" destId="{E03AAB42-D953-41C2-93E0-B310E782F64E}" srcOrd="2" destOrd="0" presId="urn:microsoft.com/office/officeart/2018/5/layout/CenteredIconLabelDescriptionList"/>
    <dgm:cxn modelId="{7CDABFAA-C4FB-42D7-ACFA-AFB10360634E}" type="presParOf" srcId="{E5FC5A16-7B05-4AE2-9989-1359A8BC1D35}" destId="{601BC556-AE32-4BC6-AA56-9A8090E3D2AC}" srcOrd="3" destOrd="0" presId="urn:microsoft.com/office/officeart/2018/5/layout/CenteredIconLabelDescriptionList"/>
    <dgm:cxn modelId="{FE095480-67E7-4597-8A52-B01CB53B88DB}" type="presParOf" srcId="{E5FC5A16-7B05-4AE2-9989-1359A8BC1D35}" destId="{AC6AC6EA-2636-4A33-BE02-29AD6BA85974}" srcOrd="4" destOrd="0" presId="urn:microsoft.com/office/officeart/2018/5/layout/CenteredIconLabelDescriptionList"/>
    <dgm:cxn modelId="{A388E7F7-66C9-48DE-B7FE-AD4E496AA452}" type="presParOf" srcId="{962826FC-FB34-4594-B817-760C67B15499}" destId="{058D06D7-349E-459A-AD5A-5DF34BBD50B7}" srcOrd="3" destOrd="0" presId="urn:microsoft.com/office/officeart/2018/5/layout/CenteredIconLabelDescriptionList"/>
    <dgm:cxn modelId="{C035D82F-5338-4AE7-B4A1-87BF614DE15E}" type="presParOf" srcId="{962826FC-FB34-4594-B817-760C67B15499}" destId="{35D2B3F0-29F4-4B80-A475-C177E928D7C2}" srcOrd="4" destOrd="0" presId="urn:microsoft.com/office/officeart/2018/5/layout/CenteredIconLabelDescriptionList"/>
    <dgm:cxn modelId="{9A709BB4-6B84-42A9-9934-9DB83AF27070}" type="presParOf" srcId="{35D2B3F0-29F4-4B80-A475-C177E928D7C2}" destId="{423E01E9-7FEC-4B20-8F89-8B0327F016AE}" srcOrd="0" destOrd="0" presId="urn:microsoft.com/office/officeart/2018/5/layout/CenteredIconLabelDescriptionList"/>
    <dgm:cxn modelId="{12503695-3EBA-4ECA-8B56-A6E38DE36860}" type="presParOf" srcId="{35D2B3F0-29F4-4B80-A475-C177E928D7C2}" destId="{5EE27D15-8F2E-481F-82BE-6583E7F731D9}" srcOrd="1" destOrd="0" presId="urn:microsoft.com/office/officeart/2018/5/layout/CenteredIconLabelDescriptionList"/>
    <dgm:cxn modelId="{D9931E46-72EE-4752-BD24-0D34FDB81B72}" type="presParOf" srcId="{35D2B3F0-29F4-4B80-A475-C177E928D7C2}" destId="{BB25FF18-2866-44D8-AA00-884840C678E3}" srcOrd="2" destOrd="0" presId="urn:microsoft.com/office/officeart/2018/5/layout/CenteredIconLabelDescriptionList"/>
    <dgm:cxn modelId="{E186BC59-12D1-4A00-A93A-1F75D74AAB4D}" type="presParOf" srcId="{35D2B3F0-29F4-4B80-A475-C177E928D7C2}" destId="{E2C2D9B4-C931-45F7-8607-F933265AB26D}" srcOrd="3" destOrd="0" presId="urn:microsoft.com/office/officeart/2018/5/layout/CenteredIconLabelDescriptionList"/>
    <dgm:cxn modelId="{AB3FBCBC-2EE2-4800-94CA-D04842191C2E}" type="presParOf" srcId="{35D2B3F0-29F4-4B80-A475-C177E928D7C2}" destId="{3BB2A315-198F-4E2A-8565-F21822DC42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038112C-E7CA-4086-9DDF-C7137D9C76D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A556BAC-01F1-449A-B675-FB772056E4E5}">
      <dgm:prSet/>
      <dgm:spPr/>
      <dgm:t>
        <a:bodyPr/>
        <a:lstStyle/>
        <a:p>
          <a:pPr>
            <a:lnSpc>
              <a:spcPct val="100000"/>
            </a:lnSpc>
          </a:pPr>
          <a:r>
            <a:rPr lang="en-US" dirty="0">
              <a:solidFill>
                <a:schemeClr val="bg1"/>
              </a:solidFill>
            </a:rPr>
            <a:t>Understand requirements and write test case. </a:t>
          </a:r>
        </a:p>
      </dgm:t>
    </dgm:pt>
    <dgm:pt modelId="{DED6EEAE-333F-4993-9CF0-AA2CEA6E9661}" type="parTrans" cxnId="{FC59226C-BAB3-4C0A-B4FA-EC4813B5ADB3}">
      <dgm:prSet/>
      <dgm:spPr/>
      <dgm:t>
        <a:bodyPr/>
        <a:lstStyle/>
        <a:p>
          <a:endParaRPr lang="en-US"/>
        </a:p>
      </dgm:t>
    </dgm:pt>
    <dgm:pt modelId="{B2983AB8-DD27-408D-95B9-E5CFD092EF8E}" type="sibTrans" cxnId="{FC59226C-BAB3-4C0A-B4FA-EC4813B5ADB3}">
      <dgm:prSet/>
      <dgm:spPr/>
      <dgm:t>
        <a:bodyPr/>
        <a:lstStyle/>
        <a:p>
          <a:pPr>
            <a:lnSpc>
              <a:spcPct val="100000"/>
            </a:lnSpc>
          </a:pPr>
          <a:endParaRPr lang="en-US"/>
        </a:p>
      </dgm:t>
    </dgm:pt>
    <dgm:pt modelId="{6DC46912-4352-428C-B2D9-3439B5F9649B}">
      <dgm:prSet/>
      <dgm:spPr/>
      <dgm:t>
        <a:bodyPr/>
        <a:lstStyle/>
        <a:p>
          <a:pPr>
            <a:lnSpc>
              <a:spcPct val="100000"/>
            </a:lnSpc>
          </a:pPr>
          <a:r>
            <a:rPr lang="en-US" dirty="0">
              <a:solidFill>
                <a:schemeClr val="bg1"/>
              </a:solidFill>
            </a:rPr>
            <a:t>Write test from test case and run test so it fails. </a:t>
          </a:r>
        </a:p>
      </dgm:t>
    </dgm:pt>
    <dgm:pt modelId="{3328CD0F-C845-4AD7-B53A-9A1611C629D9}" type="parTrans" cxnId="{63A44936-AB25-4DD1-93EA-FEA363F4186F}">
      <dgm:prSet/>
      <dgm:spPr/>
      <dgm:t>
        <a:bodyPr/>
        <a:lstStyle/>
        <a:p>
          <a:endParaRPr lang="en-US"/>
        </a:p>
      </dgm:t>
    </dgm:pt>
    <dgm:pt modelId="{F95B968E-5528-4CF7-938F-840A9F47CD6E}" type="sibTrans" cxnId="{63A44936-AB25-4DD1-93EA-FEA363F4186F}">
      <dgm:prSet/>
      <dgm:spPr/>
      <dgm:t>
        <a:bodyPr/>
        <a:lstStyle/>
        <a:p>
          <a:pPr>
            <a:lnSpc>
              <a:spcPct val="100000"/>
            </a:lnSpc>
          </a:pPr>
          <a:endParaRPr lang="en-US"/>
        </a:p>
      </dgm:t>
    </dgm:pt>
    <dgm:pt modelId="{3C1575B7-B7C3-4197-BD53-AAF9E0D342FE}">
      <dgm:prSet/>
      <dgm:spPr/>
      <dgm:t>
        <a:bodyPr/>
        <a:lstStyle/>
        <a:p>
          <a:pPr>
            <a:lnSpc>
              <a:spcPct val="100000"/>
            </a:lnSpc>
          </a:pPr>
          <a:r>
            <a:rPr lang="en-US" dirty="0">
              <a:solidFill>
                <a:schemeClr val="bg1"/>
              </a:solidFill>
            </a:rPr>
            <a:t>Write implementation of functionality and rerun to test to pass. </a:t>
          </a:r>
        </a:p>
      </dgm:t>
    </dgm:pt>
    <dgm:pt modelId="{E0B377A4-4A0C-438B-B665-772E39395847}" type="parTrans" cxnId="{5672F3A1-D551-41C7-8014-5B8991716DF6}">
      <dgm:prSet/>
      <dgm:spPr/>
      <dgm:t>
        <a:bodyPr/>
        <a:lstStyle/>
        <a:p>
          <a:endParaRPr lang="en-US"/>
        </a:p>
      </dgm:t>
    </dgm:pt>
    <dgm:pt modelId="{DF51F317-5809-463F-A7FD-B979F99F72F2}" type="sibTrans" cxnId="{5672F3A1-D551-41C7-8014-5B8991716DF6}">
      <dgm:prSet/>
      <dgm:spPr/>
      <dgm:t>
        <a:bodyPr/>
        <a:lstStyle/>
        <a:p>
          <a:pPr>
            <a:lnSpc>
              <a:spcPct val="100000"/>
            </a:lnSpc>
          </a:pPr>
          <a:endParaRPr lang="en-US"/>
        </a:p>
      </dgm:t>
    </dgm:pt>
    <dgm:pt modelId="{3DB97306-1C4E-4703-844B-E85E91F714B5}">
      <dgm:prSet/>
      <dgm:spPr/>
      <dgm:t>
        <a:bodyPr/>
        <a:lstStyle/>
        <a:p>
          <a:pPr>
            <a:lnSpc>
              <a:spcPct val="100000"/>
            </a:lnSpc>
          </a:pPr>
          <a:r>
            <a:rPr lang="en-US" dirty="0">
              <a:solidFill>
                <a:schemeClr val="bg1"/>
              </a:solidFill>
            </a:rPr>
            <a:t>Refactor code. </a:t>
          </a:r>
        </a:p>
      </dgm:t>
    </dgm:pt>
    <dgm:pt modelId="{2C2B8E02-ED17-4F32-9D11-E8F2F65F8C51}" type="parTrans" cxnId="{35F13AE2-FA09-4972-8296-204EE92E69F5}">
      <dgm:prSet/>
      <dgm:spPr/>
      <dgm:t>
        <a:bodyPr/>
        <a:lstStyle/>
        <a:p>
          <a:endParaRPr lang="en-US"/>
        </a:p>
      </dgm:t>
    </dgm:pt>
    <dgm:pt modelId="{FB288635-A250-42C8-BCE5-2B4767149FB4}" type="sibTrans" cxnId="{35F13AE2-FA09-4972-8296-204EE92E69F5}">
      <dgm:prSet/>
      <dgm:spPr/>
      <dgm:t>
        <a:bodyPr/>
        <a:lstStyle/>
        <a:p>
          <a:pPr>
            <a:lnSpc>
              <a:spcPct val="100000"/>
            </a:lnSpc>
          </a:pPr>
          <a:endParaRPr lang="en-US"/>
        </a:p>
      </dgm:t>
    </dgm:pt>
    <dgm:pt modelId="{3136172F-760C-4757-9629-5B50629D2ACD}">
      <dgm:prSet/>
      <dgm:spPr/>
      <dgm:t>
        <a:bodyPr/>
        <a:lstStyle/>
        <a:p>
          <a:pPr>
            <a:lnSpc>
              <a:spcPct val="100000"/>
            </a:lnSpc>
          </a:pPr>
          <a:r>
            <a:rPr lang="en-GB" dirty="0">
              <a:solidFill>
                <a:schemeClr val="bg1"/>
              </a:solidFill>
            </a:rPr>
            <a:t>Repeat process for any changing behaviour of functionality</a:t>
          </a:r>
          <a:endParaRPr lang="en-US" dirty="0">
            <a:solidFill>
              <a:schemeClr val="bg1"/>
            </a:solidFill>
          </a:endParaRPr>
        </a:p>
      </dgm:t>
    </dgm:pt>
    <dgm:pt modelId="{9447B77E-BE6A-4D06-A7A5-28B27C08B74C}" type="parTrans" cxnId="{23D54088-718A-4A84-998E-66B7B7462D71}">
      <dgm:prSet/>
      <dgm:spPr/>
      <dgm:t>
        <a:bodyPr/>
        <a:lstStyle/>
        <a:p>
          <a:endParaRPr lang="en-US"/>
        </a:p>
      </dgm:t>
    </dgm:pt>
    <dgm:pt modelId="{105E3EC0-FF34-4D81-97AB-216018B8F1A1}" type="sibTrans" cxnId="{23D54088-718A-4A84-998E-66B7B7462D71}">
      <dgm:prSet/>
      <dgm:spPr/>
      <dgm:t>
        <a:bodyPr/>
        <a:lstStyle/>
        <a:p>
          <a:endParaRPr lang="en-US"/>
        </a:p>
      </dgm:t>
    </dgm:pt>
    <dgm:pt modelId="{364C18C2-E8FC-40C8-908D-75C6A2422373}" type="pres">
      <dgm:prSet presAssocID="{0038112C-E7CA-4086-9DDF-C7137D9C76D7}" presName="root" presStyleCnt="0">
        <dgm:presLayoutVars>
          <dgm:dir/>
          <dgm:resizeHandles val="exact"/>
        </dgm:presLayoutVars>
      </dgm:prSet>
      <dgm:spPr/>
    </dgm:pt>
    <dgm:pt modelId="{0C6325BC-F5F1-440F-A12A-7E481B62CF37}" type="pres">
      <dgm:prSet presAssocID="{0038112C-E7CA-4086-9DDF-C7137D9C76D7}" presName="container" presStyleCnt="0">
        <dgm:presLayoutVars>
          <dgm:dir/>
          <dgm:resizeHandles val="exact"/>
        </dgm:presLayoutVars>
      </dgm:prSet>
      <dgm:spPr/>
    </dgm:pt>
    <dgm:pt modelId="{5EB75E19-FE11-40BD-92AB-ED4AF4CFAD5F}" type="pres">
      <dgm:prSet presAssocID="{5A556BAC-01F1-449A-B675-FB772056E4E5}" presName="compNode" presStyleCnt="0"/>
      <dgm:spPr/>
    </dgm:pt>
    <dgm:pt modelId="{10A0ADE5-190D-464F-AB9D-E3D400E9E382}" type="pres">
      <dgm:prSet presAssocID="{5A556BAC-01F1-449A-B675-FB772056E4E5}" presName="iconBgRect" presStyleLbl="bgShp" presStyleIdx="0" presStyleCnt="5"/>
      <dgm:spPr/>
    </dgm:pt>
    <dgm:pt modelId="{B03180F4-EFC3-4484-825B-F26663CDD408}" type="pres">
      <dgm:prSet presAssocID="{5A556BAC-01F1-449A-B675-FB772056E4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B26915B8-64E8-4A05-8AAD-63C88382DDE4}" type="pres">
      <dgm:prSet presAssocID="{5A556BAC-01F1-449A-B675-FB772056E4E5}" presName="spaceRect" presStyleCnt="0"/>
      <dgm:spPr/>
    </dgm:pt>
    <dgm:pt modelId="{90302921-C87B-488D-BA61-53996B7F3EF1}" type="pres">
      <dgm:prSet presAssocID="{5A556BAC-01F1-449A-B675-FB772056E4E5}" presName="textRect" presStyleLbl="revTx" presStyleIdx="0" presStyleCnt="5">
        <dgm:presLayoutVars>
          <dgm:chMax val="1"/>
          <dgm:chPref val="1"/>
        </dgm:presLayoutVars>
      </dgm:prSet>
      <dgm:spPr/>
    </dgm:pt>
    <dgm:pt modelId="{CBAE6DD7-AA20-40C1-81CF-1D8274047371}" type="pres">
      <dgm:prSet presAssocID="{B2983AB8-DD27-408D-95B9-E5CFD092EF8E}" presName="sibTrans" presStyleLbl="sibTrans2D1" presStyleIdx="0" presStyleCnt="0"/>
      <dgm:spPr/>
    </dgm:pt>
    <dgm:pt modelId="{65465CF7-DC2C-4D33-BB19-0A32D4F1CB83}" type="pres">
      <dgm:prSet presAssocID="{6DC46912-4352-428C-B2D9-3439B5F9649B}" presName="compNode" presStyleCnt="0"/>
      <dgm:spPr/>
    </dgm:pt>
    <dgm:pt modelId="{EFB4C082-B6F7-42F6-B855-01F882291FC9}" type="pres">
      <dgm:prSet presAssocID="{6DC46912-4352-428C-B2D9-3439B5F9649B}" presName="iconBgRect" presStyleLbl="bgShp" presStyleIdx="1" presStyleCnt="5"/>
      <dgm:spPr/>
    </dgm:pt>
    <dgm:pt modelId="{53B7E4C7-AF8B-47AE-B2BD-D4274072AAD6}" type="pres">
      <dgm:prSet presAssocID="{6DC46912-4352-428C-B2D9-3439B5F964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n"/>
        </a:ext>
      </dgm:extLst>
    </dgm:pt>
    <dgm:pt modelId="{72DB2E32-FAC9-44EF-A1B7-9DEE78AE37B7}" type="pres">
      <dgm:prSet presAssocID="{6DC46912-4352-428C-B2D9-3439B5F9649B}" presName="spaceRect" presStyleCnt="0"/>
      <dgm:spPr/>
    </dgm:pt>
    <dgm:pt modelId="{93B8B966-34B0-49FD-A2EE-D59A6A50F84E}" type="pres">
      <dgm:prSet presAssocID="{6DC46912-4352-428C-B2D9-3439B5F9649B}" presName="textRect" presStyleLbl="revTx" presStyleIdx="1" presStyleCnt="5">
        <dgm:presLayoutVars>
          <dgm:chMax val="1"/>
          <dgm:chPref val="1"/>
        </dgm:presLayoutVars>
      </dgm:prSet>
      <dgm:spPr/>
    </dgm:pt>
    <dgm:pt modelId="{5857019E-F19F-48B6-A5EB-8C8AD214EE9D}" type="pres">
      <dgm:prSet presAssocID="{F95B968E-5528-4CF7-938F-840A9F47CD6E}" presName="sibTrans" presStyleLbl="sibTrans2D1" presStyleIdx="0" presStyleCnt="0"/>
      <dgm:spPr/>
    </dgm:pt>
    <dgm:pt modelId="{46DF5F5D-3179-4CDC-9599-833167AEADBD}" type="pres">
      <dgm:prSet presAssocID="{3C1575B7-B7C3-4197-BD53-AAF9E0D342FE}" presName="compNode" presStyleCnt="0"/>
      <dgm:spPr/>
    </dgm:pt>
    <dgm:pt modelId="{440AF21D-5E13-4706-ADD8-351F1A3FC668}" type="pres">
      <dgm:prSet presAssocID="{3C1575B7-B7C3-4197-BD53-AAF9E0D342FE}" presName="iconBgRect" presStyleLbl="bgShp" presStyleIdx="2" presStyleCnt="5"/>
      <dgm:spPr/>
    </dgm:pt>
    <dgm:pt modelId="{2BCB4555-DCE6-4F64-9C8A-D02AACCCE766}" type="pres">
      <dgm:prSet presAssocID="{3C1575B7-B7C3-4197-BD53-AAF9E0D342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8685DFAE-3EB6-475E-A2C6-8C28B95F1337}" type="pres">
      <dgm:prSet presAssocID="{3C1575B7-B7C3-4197-BD53-AAF9E0D342FE}" presName="spaceRect" presStyleCnt="0"/>
      <dgm:spPr/>
    </dgm:pt>
    <dgm:pt modelId="{04B1C30A-E35C-4E02-9C5C-B2569A77B1E8}" type="pres">
      <dgm:prSet presAssocID="{3C1575B7-B7C3-4197-BD53-AAF9E0D342FE}" presName="textRect" presStyleLbl="revTx" presStyleIdx="2" presStyleCnt="5">
        <dgm:presLayoutVars>
          <dgm:chMax val="1"/>
          <dgm:chPref val="1"/>
        </dgm:presLayoutVars>
      </dgm:prSet>
      <dgm:spPr/>
    </dgm:pt>
    <dgm:pt modelId="{55CF1B40-7FA1-4E51-A0C2-236BB363063B}" type="pres">
      <dgm:prSet presAssocID="{DF51F317-5809-463F-A7FD-B979F99F72F2}" presName="sibTrans" presStyleLbl="sibTrans2D1" presStyleIdx="0" presStyleCnt="0"/>
      <dgm:spPr/>
    </dgm:pt>
    <dgm:pt modelId="{8EC0D46B-E067-4855-A3EE-28E14335C0DA}" type="pres">
      <dgm:prSet presAssocID="{3DB97306-1C4E-4703-844B-E85E91F714B5}" presName="compNode" presStyleCnt="0"/>
      <dgm:spPr/>
    </dgm:pt>
    <dgm:pt modelId="{8EB56C7C-928A-4D21-95FB-AB60F9D51C1F}" type="pres">
      <dgm:prSet presAssocID="{3DB97306-1C4E-4703-844B-E85E91F714B5}" presName="iconBgRect" presStyleLbl="bgShp" presStyleIdx="3" presStyleCnt="5"/>
      <dgm:spPr/>
    </dgm:pt>
    <dgm:pt modelId="{3D205E66-1ACA-49AB-94CD-ECEE1B7FBAD7}" type="pres">
      <dgm:prSet presAssocID="{3DB97306-1C4E-4703-844B-E85E91F714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code"/>
        </a:ext>
      </dgm:extLst>
    </dgm:pt>
    <dgm:pt modelId="{353EB9B1-6847-43E9-B008-C8BC01D9D4B5}" type="pres">
      <dgm:prSet presAssocID="{3DB97306-1C4E-4703-844B-E85E91F714B5}" presName="spaceRect" presStyleCnt="0"/>
      <dgm:spPr/>
    </dgm:pt>
    <dgm:pt modelId="{E31394AC-45E9-49CA-94F2-28E0F736E64E}" type="pres">
      <dgm:prSet presAssocID="{3DB97306-1C4E-4703-844B-E85E91F714B5}" presName="textRect" presStyleLbl="revTx" presStyleIdx="3" presStyleCnt="5">
        <dgm:presLayoutVars>
          <dgm:chMax val="1"/>
          <dgm:chPref val="1"/>
        </dgm:presLayoutVars>
      </dgm:prSet>
      <dgm:spPr/>
    </dgm:pt>
    <dgm:pt modelId="{B5E47219-E106-4A7A-846E-85968AD39719}" type="pres">
      <dgm:prSet presAssocID="{FB288635-A250-42C8-BCE5-2B4767149FB4}" presName="sibTrans" presStyleLbl="sibTrans2D1" presStyleIdx="0" presStyleCnt="0"/>
      <dgm:spPr/>
    </dgm:pt>
    <dgm:pt modelId="{59FD1E8A-CACE-4D35-87F1-045A99C9062C}" type="pres">
      <dgm:prSet presAssocID="{3136172F-760C-4757-9629-5B50629D2ACD}" presName="compNode" presStyleCnt="0"/>
      <dgm:spPr/>
    </dgm:pt>
    <dgm:pt modelId="{8E58B55B-76D6-4C7B-AF2C-6B16B960517C}" type="pres">
      <dgm:prSet presAssocID="{3136172F-760C-4757-9629-5B50629D2ACD}" presName="iconBgRect" presStyleLbl="bgShp" presStyleIdx="4" presStyleCnt="5"/>
      <dgm:spPr/>
    </dgm:pt>
    <dgm:pt modelId="{82F512A6-6897-4418-AD67-4056859E0C45}" type="pres">
      <dgm:prSet presAssocID="{3136172F-760C-4757-9629-5B50629D2AC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epeat"/>
        </a:ext>
      </dgm:extLst>
    </dgm:pt>
    <dgm:pt modelId="{9FF35580-E284-4F0F-A244-0A5699B44D33}" type="pres">
      <dgm:prSet presAssocID="{3136172F-760C-4757-9629-5B50629D2ACD}" presName="spaceRect" presStyleCnt="0"/>
      <dgm:spPr/>
    </dgm:pt>
    <dgm:pt modelId="{220480D5-6A58-4B8B-B6A7-9AE12D5995B2}" type="pres">
      <dgm:prSet presAssocID="{3136172F-760C-4757-9629-5B50629D2ACD}" presName="textRect" presStyleLbl="revTx" presStyleIdx="4" presStyleCnt="5">
        <dgm:presLayoutVars>
          <dgm:chMax val="1"/>
          <dgm:chPref val="1"/>
        </dgm:presLayoutVars>
      </dgm:prSet>
      <dgm:spPr/>
    </dgm:pt>
  </dgm:ptLst>
  <dgm:cxnLst>
    <dgm:cxn modelId="{136E5D19-4473-4C50-A718-271E39583C59}" type="presOf" srcId="{DF51F317-5809-463F-A7FD-B979F99F72F2}" destId="{55CF1B40-7FA1-4E51-A0C2-236BB363063B}" srcOrd="0" destOrd="0" presId="urn:microsoft.com/office/officeart/2018/2/layout/IconCircleList"/>
    <dgm:cxn modelId="{7CF9A819-C394-48C6-AA3C-98D9DE024B11}" type="presOf" srcId="{5A556BAC-01F1-449A-B675-FB772056E4E5}" destId="{90302921-C87B-488D-BA61-53996B7F3EF1}" srcOrd="0" destOrd="0" presId="urn:microsoft.com/office/officeart/2018/2/layout/IconCircleList"/>
    <dgm:cxn modelId="{6E34061A-EED8-40C5-A6AE-CD37CAE0A8BD}" type="presOf" srcId="{F95B968E-5528-4CF7-938F-840A9F47CD6E}" destId="{5857019E-F19F-48B6-A5EB-8C8AD214EE9D}" srcOrd="0" destOrd="0" presId="urn:microsoft.com/office/officeart/2018/2/layout/IconCircleList"/>
    <dgm:cxn modelId="{C7333336-8A46-4960-988B-A1BB6FDBB0BA}" type="presOf" srcId="{B2983AB8-DD27-408D-95B9-E5CFD092EF8E}" destId="{CBAE6DD7-AA20-40C1-81CF-1D8274047371}" srcOrd="0" destOrd="0" presId="urn:microsoft.com/office/officeart/2018/2/layout/IconCircleList"/>
    <dgm:cxn modelId="{63A44936-AB25-4DD1-93EA-FEA363F4186F}" srcId="{0038112C-E7CA-4086-9DDF-C7137D9C76D7}" destId="{6DC46912-4352-428C-B2D9-3439B5F9649B}" srcOrd="1" destOrd="0" parTransId="{3328CD0F-C845-4AD7-B53A-9A1611C629D9}" sibTransId="{F95B968E-5528-4CF7-938F-840A9F47CD6E}"/>
    <dgm:cxn modelId="{FC59226C-BAB3-4C0A-B4FA-EC4813B5ADB3}" srcId="{0038112C-E7CA-4086-9DDF-C7137D9C76D7}" destId="{5A556BAC-01F1-449A-B675-FB772056E4E5}" srcOrd="0" destOrd="0" parTransId="{DED6EEAE-333F-4993-9CF0-AA2CEA6E9661}" sibTransId="{B2983AB8-DD27-408D-95B9-E5CFD092EF8E}"/>
    <dgm:cxn modelId="{8A5E6773-6EC7-49FA-8389-72EC2D57B0C9}" type="presOf" srcId="{3C1575B7-B7C3-4197-BD53-AAF9E0D342FE}" destId="{04B1C30A-E35C-4E02-9C5C-B2569A77B1E8}" srcOrd="0" destOrd="0" presId="urn:microsoft.com/office/officeart/2018/2/layout/IconCircleList"/>
    <dgm:cxn modelId="{9DA52D79-4273-4938-BDBD-728A557A5793}" type="presOf" srcId="{3136172F-760C-4757-9629-5B50629D2ACD}" destId="{220480D5-6A58-4B8B-B6A7-9AE12D5995B2}" srcOrd="0" destOrd="0" presId="urn:microsoft.com/office/officeart/2018/2/layout/IconCircleList"/>
    <dgm:cxn modelId="{D8E21F80-5DA7-4148-9476-23DEE0A0B9A7}" type="presOf" srcId="{3DB97306-1C4E-4703-844B-E85E91F714B5}" destId="{E31394AC-45E9-49CA-94F2-28E0F736E64E}" srcOrd="0" destOrd="0" presId="urn:microsoft.com/office/officeart/2018/2/layout/IconCircleList"/>
    <dgm:cxn modelId="{84264184-2F32-4AC8-9AAC-CFFE91B46D3D}" type="presOf" srcId="{FB288635-A250-42C8-BCE5-2B4767149FB4}" destId="{B5E47219-E106-4A7A-846E-85968AD39719}" srcOrd="0" destOrd="0" presId="urn:microsoft.com/office/officeart/2018/2/layout/IconCircleList"/>
    <dgm:cxn modelId="{23D54088-718A-4A84-998E-66B7B7462D71}" srcId="{0038112C-E7CA-4086-9DDF-C7137D9C76D7}" destId="{3136172F-760C-4757-9629-5B50629D2ACD}" srcOrd="4" destOrd="0" parTransId="{9447B77E-BE6A-4D06-A7A5-28B27C08B74C}" sibTransId="{105E3EC0-FF34-4D81-97AB-216018B8F1A1}"/>
    <dgm:cxn modelId="{09F41898-3D7B-4FA8-8C82-1070C79FAF7F}" type="presOf" srcId="{0038112C-E7CA-4086-9DDF-C7137D9C76D7}" destId="{364C18C2-E8FC-40C8-908D-75C6A2422373}" srcOrd="0" destOrd="0" presId="urn:microsoft.com/office/officeart/2018/2/layout/IconCircleList"/>
    <dgm:cxn modelId="{5672F3A1-D551-41C7-8014-5B8991716DF6}" srcId="{0038112C-E7CA-4086-9DDF-C7137D9C76D7}" destId="{3C1575B7-B7C3-4197-BD53-AAF9E0D342FE}" srcOrd="2" destOrd="0" parTransId="{E0B377A4-4A0C-438B-B665-772E39395847}" sibTransId="{DF51F317-5809-463F-A7FD-B979F99F72F2}"/>
    <dgm:cxn modelId="{A0796DB3-480A-47E5-8E24-7FC497F47A70}" type="presOf" srcId="{6DC46912-4352-428C-B2D9-3439B5F9649B}" destId="{93B8B966-34B0-49FD-A2EE-D59A6A50F84E}" srcOrd="0" destOrd="0" presId="urn:microsoft.com/office/officeart/2018/2/layout/IconCircleList"/>
    <dgm:cxn modelId="{35F13AE2-FA09-4972-8296-204EE92E69F5}" srcId="{0038112C-E7CA-4086-9DDF-C7137D9C76D7}" destId="{3DB97306-1C4E-4703-844B-E85E91F714B5}" srcOrd="3" destOrd="0" parTransId="{2C2B8E02-ED17-4F32-9D11-E8F2F65F8C51}" sibTransId="{FB288635-A250-42C8-BCE5-2B4767149FB4}"/>
    <dgm:cxn modelId="{63C18C8E-C921-47C8-A9D7-237C70B9D197}" type="presParOf" srcId="{364C18C2-E8FC-40C8-908D-75C6A2422373}" destId="{0C6325BC-F5F1-440F-A12A-7E481B62CF37}" srcOrd="0" destOrd="0" presId="urn:microsoft.com/office/officeart/2018/2/layout/IconCircleList"/>
    <dgm:cxn modelId="{95106E61-54A8-4D05-9871-C820DC279EF3}" type="presParOf" srcId="{0C6325BC-F5F1-440F-A12A-7E481B62CF37}" destId="{5EB75E19-FE11-40BD-92AB-ED4AF4CFAD5F}" srcOrd="0" destOrd="0" presId="urn:microsoft.com/office/officeart/2018/2/layout/IconCircleList"/>
    <dgm:cxn modelId="{A16E8276-F72D-4061-8465-9237D1E3ADA5}" type="presParOf" srcId="{5EB75E19-FE11-40BD-92AB-ED4AF4CFAD5F}" destId="{10A0ADE5-190D-464F-AB9D-E3D400E9E382}" srcOrd="0" destOrd="0" presId="urn:microsoft.com/office/officeart/2018/2/layout/IconCircleList"/>
    <dgm:cxn modelId="{F629FB2E-919A-4C3E-B2D5-F9CD3928EB9F}" type="presParOf" srcId="{5EB75E19-FE11-40BD-92AB-ED4AF4CFAD5F}" destId="{B03180F4-EFC3-4484-825B-F26663CDD408}" srcOrd="1" destOrd="0" presId="urn:microsoft.com/office/officeart/2018/2/layout/IconCircleList"/>
    <dgm:cxn modelId="{A3CE6C48-1A72-46F7-B3C7-443E9E9D5A0B}" type="presParOf" srcId="{5EB75E19-FE11-40BD-92AB-ED4AF4CFAD5F}" destId="{B26915B8-64E8-4A05-8AAD-63C88382DDE4}" srcOrd="2" destOrd="0" presId="urn:microsoft.com/office/officeart/2018/2/layout/IconCircleList"/>
    <dgm:cxn modelId="{E18E504E-7B7D-4590-AA58-41DE3B904291}" type="presParOf" srcId="{5EB75E19-FE11-40BD-92AB-ED4AF4CFAD5F}" destId="{90302921-C87B-488D-BA61-53996B7F3EF1}" srcOrd="3" destOrd="0" presId="urn:microsoft.com/office/officeart/2018/2/layout/IconCircleList"/>
    <dgm:cxn modelId="{8D81D937-6E0D-4E6B-99B6-32E43DA3D27D}" type="presParOf" srcId="{0C6325BC-F5F1-440F-A12A-7E481B62CF37}" destId="{CBAE6DD7-AA20-40C1-81CF-1D8274047371}" srcOrd="1" destOrd="0" presId="urn:microsoft.com/office/officeart/2018/2/layout/IconCircleList"/>
    <dgm:cxn modelId="{EEE41C76-C2D8-4F7F-86B7-90C2C2A0D71B}" type="presParOf" srcId="{0C6325BC-F5F1-440F-A12A-7E481B62CF37}" destId="{65465CF7-DC2C-4D33-BB19-0A32D4F1CB83}" srcOrd="2" destOrd="0" presId="urn:microsoft.com/office/officeart/2018/2/layout/IconCircleList"/>
    <dgm:cxn modelId="{C22EC445-46A6-458A-8985-DBF35111F6FB}" type="presParOf" srcId="{65465CF7-DC2C-4D33-BB19-0A32D4F1CB83}" destId="{EFB4C082-B6F7-42F6-B855-01F882291FC9}" srcOrd="0" destOrd="0" presId="urn:microsoft.com/office/officeart/2018/2/layout/IconCircleList"/>
    <dgm:cxn modelId="{3E082617-8FEC-47D2-920D-FE3F9D9C1C2A}" type="presParOf" srcId="{65465CF7-DC2C-4D33-BB19-0A32D4F1CB83}" destId="{53B7E4C7-AF8B-47AE-B2BD-D4274072AAD6}" srcOrd="1" destOrd="0" presId="urn:microsoft.com/office/officeart/2018/2/layout/IconCircleList"/>
    <dgm:cxn modelId="{9173E430-768D-4B66-A1B2-067A017F600D}" type="presParOf" srcId="{65465CF7-DC2C-4D33-BB19-0A32D4F1CB83}" destId="{72DB2E32-FAC9-44EF-A1B7-9DEE78AE37B7}" srcOrd="2" destOrd="0" presId="urn:microsoft.com/office/officeart/2018/2/layout/IconCircleList"/>
    <dgm:cxn modelId="{B26257A0-303C-4300-B58F-BC0C75BF5163}" type="presParOf" srcId="{65465CF7-DC2C-4D33-BB19-0A32D4F1CB83}" destId="{93B8B966-34B0-49FD-A2EE-D59A6A50F84E}" srcOrd="3" destOrd="0" presId="urn:microsoft.com/office/officeart/2018/2/layout/IconCircleList"/>
    <dgm:cxn modelId="{7C52EB0A-0593-445C-9498-AAA5186B70CE}" type="presParOf" srcId="{0C6325BC-F5F1-440F-A12A-7E481B62CF37}" destId="{5857019E-F19F-48B6-A5EB-8C8AD214EE9D}" srcOrd="3" destOrd="0" presId="urn:microsoft.com/office/officeart/2018/2/layout/IconCircleList"/>
    <dgm:cxn modelId="{F0E93A35-FB40-4270-A05E-596BD38825B7}" type="presParOf" srcId="{0C6325BC-F5F1-440F-A12A-7E481B62CF37}" destId="{46DF5F5D-3179-4CDC-9599-833167AEADBD}" srcOrd="4" destOrd="0" presId="urn:microsoft.com/office/officeart/2018/2/layout/IconCircleList"/>
    <dgm:cxn modelId="{A5F67F83-8FA5-4EDF-AED4-7836C61E2BE7}" type="presParOf" srcId="{46DF5F5D-3179-4CDC-9599-833167AEADBD}" destId="{440AF21D-5E13-4706-ADD8-351F1A3FC668}" srcOrd="0" destOrd="0" presId="urn:microsoft.com/office/officeart/2018/2/layout/IconCircleList"/>
    <dgm:cxn modelId="{F0D175FD-8EF2-43B4-9F6A-24A3D93707E0}" type="presParOf" srcId="{46DF5F5D-3179-4CDC-9599-833167AEADBD}" destId="{2BCB4555-DCE6-4F64-9C8A-D02AACCCE766}" srcOrd="1" destOrd="0" presId="urn:microsoft.com/office/officeart/2018/2/layout/IconCircleList"/>
    <dgm:cxn modelId="{25D97D24-C7FC-4702-A9CC-24E195C907F4}" type="presParOf" srcId="{46DF5F5D-3179-4CDC-9599-833167AEADBD}" destId="{8685DFAE-3EB6-475E-A2C6-8C28B95F1337}" srcOrd="2" destOrd="0" presId="urn:microsoft.com/office/officeart/2018/2/layout/IconCircleList"/>
    <dgm:cxn modelId="{7F6DAED8-5AF3-4485-A8D9-D9D542C66A43}" type="presParOf" srcId="{46DF5F5D-3179-4CDC-9599-833167AEADBD}" destId="{04B1C30A-E35C-4E02-9C5C-B2569A77B1E8}" srcOrd="3" destOrd="0" presId="urn:microsoft.com/office/officeart/2018/2/layout/IconCircleList"/>
    <dgm:cxn modelId="{9CCB463C-BEEE-4E0D-993A-582109364264}" type="presParOf" srcId="{0C6325BC-F5F1-440F-A12A-7E481B62CF37}" destId="{55CF1B40-7FA1-4E51-A0C2-236BB363063B}" srcOrd="5" destOrd="0" presId="urn:microsoft.com/office/officeart/2018/2/layout/IconCircleList"/>
    <dgm:cxn modelId="{EA28B7E5-6823-45B6-B7C7-7D90F521A5CB}" type="presParOf" srcId="{0C6325BC-F5F1-440F-A12A-7E481B62CF37}" destId="{8EC0D46B-E067-4855-A3EE-28E14335C0DA}" srcOrd="6" destOrd="0" presId="urn:microsoft.com/office/officeart/2018/2/layout/IconCircleList"/>
    <dgm:cxn modelId="{011F73D9-BCD2-4C83-9BC0-C6953A210BCC}" type="presParOf" srcId="{8EC0D46B-E067-4855-A3EE-28E14335C0DA}" destId="{8EB56C7C-928A-4D21-95FB-AB60F9D51C1F}" srcOrd="0" destOrd="0" presId="urn:microsoft.com/office/officeart/2018/2/layout/IconCircleList"/>
    <dgm:cxn modelId="{D5379B1F-A172-47ED-BAEC-55ED160EF36A}" type="presParOf" srcId="{8EC0D46B-E067-4855-A3EE-28E14335C0DA}" destId="{3D205E66-1ACA-49AB-94CD-ECEE1B7FBAD7}" srcOrd="1" destOrd="0" presId="urn:microsoft.com/office/officeart/2018/2/layout/IconCircleList"/>
    <dgm:cxn modelId="{E377521A-376B-41BC-93A4-460FE796FCB4}" type="presParOf" srcId="{8EC0D46B-E067-4855-A3EE-28E14335C0DA}" destId="{353EB9B1-6847-43E9-B008-C8BC01D9D4B5}" srcOrd="2" destOrd="0" presId="urn:microsoft.com/office/officeart/2018/2/layout/IconCircleList"/>
    <dgm:cxn modelId="{A0AA829D-5E5A-46BC-9B00-BACDE4863B15}" type="presParOf" srcId="{8EC0D46B-E067-4855-A3EE-28E14335C0DA}" destId="{E31394AC-45E9-49CA-94F2-28E0F736E64E}" srcOrd="3" destOrd="0" presId="urn:microsoft.com/office/officeart/2018/2/layout/IconCircleList"/>
    <dgm:cxn modelId="{22A54AF2-25B2-4624-B898-FE67F7AE2640}" type="presParOf" srcId="{0C6325BC-F5F1-440F-A12A-7E481B62CF37}" destId="{B5E47219-E106-4A7A-846E-85968AD39719}" srcOrd="7" destOrd="0" presId="urn:microsoft.com/office/officeart/2018/2/layout/IconCircleList"/>
    <dgm:cxn modelId="{575A5982-4DBE-4A42-8E71-A5C1EFD3ACD8}" type="presParOf" srcId="{0C6325BC-F5F1-440F-A12A-7E481B62CF37}" destId="{59FD1E8A-CACE-4D35-87F1-045A99C9062C}" srcOrd="8" destOrd="0" presId="urn:microsoft.com/office/officeart/2018/2/layout/IconCircleList"/>
    <dgm:cxn modelId="{DCFDE851-C550-4DB1-8F52-75701F67CC17}" type="presParOf" srcId="{59FD1E8A-CACE-4D35-87F1-045A99C9062C}" destId="{8E58B55B-76D6-4C7B-AF2C-6B16B960517C}" srcOrd="0" destOrd="0" presId="urn:microsoft.com/office/officeart/2018/2/layout/IconCircleList"/>
    <dgm:cxn modelId="{112BA59E-0FE4-476C-9BCA-44F941519501}" type="presParOf" srcId="{59FD1E8A-CACE-4D35-87F1-045A99C9062C}" destId="{82F512A6-6897-4418-AD67-4056859E0C45}" srcOrd="1" destOrd="0" presId="urn:microsoft.com/office/officeart/2018/2/layout/IconCircleList"/>
    <dgm:cxn modelId="{761559B8-17E1-4663-93DA-34AAEA075252}" type="presParOf" srcId="{59FD1E8A-CACE-4D35-87F1-045A99C9062C}" destId="{9FF35580-E284-4F0F-A244-0A5699B44D33}" srcOrd="2" destOrd="0" presId="urn:microsoft.com/office/officeart/2018/2/layout/IconCircleList"/>
    <dgm:cxn modelId="{65ED642E-BE2F-446A-9D77-686760300939}" type="presParOf" srcId="{59FD1E8A-CACE-4D35-87F1-045A99C9062C}" destId="{220480D5-6A58-4B8B-B6A7-9AE12D5995B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F7B06A5-A150-419E-9103-D81A2A2EB111}"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95E91918-0681-4CE5-8D4B-83972F350B96}">
      <dgm:prSet/>
      <dgm:spPr/>
      <dgm:t>
        <a:bodyPr/>
        <a:lstStyle/>
        <a:p>
          <a:r>
            <a:rPr lang="en-GB"/>
            <a:t>Project achieved significant success in knowledge sharing and user engagement</a:t>
          </a:r>
          <a:endParaRPr lang="en-US"/>
        </a:p>
      </dgm:t>
    </dgm:pt>
    <dgm:pt modelId="{878925FB-0DB4-4EF5-8B83-9C6FF9346077}" type="parTrans" cxnId="{8327FE24-2E4D-4587-970E-5538D1685DE6}">
      <dgm:prSet/>
      <dgm:spPr/>
      <dgm:t>
        <a:bodyPr/>
        <a:lstStyle/>
        <a:p>
          <a:endParaRPr lang="en-US"/>
        </a:p>
      </dgm:t>
    </dgm:pt>
    <dgm:pt modelId="{616584E8-73AC-436E-8904-61156E1BDAB2}" type="sibTrans" cxnId="{8327FE24-2E4D-4587-970E-5538D1685DE6}">
      <dgm:prSet/>
      <dgm:spPr/>
      <dgm:t>
        <a:bodyPr/>
        <a:lstStyle/>
        <a:p>
          <a:endParaRPr lang="en-US"/>
        </a:p>
      </dgm:t>
    </dgm:pt>
    <dgm:pt modelId="{FD13AB88-59DF-4EE3-B597-E06DB4DFEF56}">
      <dgm:prSet/>
      <dgm:spPr/>
      <dgm:t>
        <a:bodyPr/>
        <a:lstStyle/>
        <a:p>
          <a:r>
            <a:rPr lang="en-GB"/>
            <a:t>Continuous improvement needed to break down departmental silos and enhance content moderation</a:t>
          </a:r>
          <a:endParaRPr lang="en-US"/>
        </a:p>
      </dgm:t>
    </dgm:pt>
    <dgm:pt modelId="{EDAA910F-51EB-44A2-85AB-44D75EA10436}" type="parTrans" cxnId="{CBD37E40-A2C0-49C3-8700-0885B82CEE17}">
      <dgm:prSet/>
      <dgm:spPr/>
      <dgm:t>
        <a:bodyPr/>
        <a:lstStyle/>
        <a:p>
          <a:endParaRPr lang="en-US"/>
        </a:p>
      </dgm:t>
    </dgm:pt>
    <dgm:pt modelId="{1FF3D47E-BDE9-454A-8C5F-3907B83F6379}" type="sibTrans" cxnId="{CBD37E40-A2C0-49C3-8700-0885B82CEE17}">
      <dgm:prSet/>
      <dgm:spPr/>
      <dgm:t>
        <a:bodyPr/>
        <a:lstStyle/>
        <a:p>
          <a:endParaRPr lang="en-US"/>
        </a:p>
      </dgm:t>
    </dgm:pt>
    <dgm:pt modelId="{6B4B7D84-8C3E-4D2E-9F45-B3DD47B6899B}">
      <dgm:prSet/>
      <dgm:spPr/>
      <dgm:t>
        <a:bodyPr/>
        <a:lstStyle/>
        <a:p>
          <a:r>
            <a:rPr lang="en-GB" dirty="0"/>
            <a:t>Robust security measures necessary to protect against unauthorized access and data threats</a:t>
          </a:r>
          <a:endParaRPr lang="en-US" dirty="0"/>
        </a:p>
      </dgm:t>
    </dgm:pt>
    <dgm:pt modelId="{8682401C-2EB0-49AB-9AB4-EFC9C55E6F88}" type="parTrans" cxnId="{9100260F-8DCA-453D-8D9B-1773CBFE2709}">
      <dgm:prSet/>
      <dgm:spPr/>
      <dgm:t>
        <a:bodyPr/>
        <a:lstStyle/>
        <a:p>
          <a:endParaRPr lang="en-US"/>
        </a:p>
      </dgm:t>
    </dgm:pt>
    <dgm:pt modelId="{561A08C4-4051-4AB3-AD1F-EF257ADC1988}" type="sibTrans" cxnId="{9100260F-8DCA-453D-8D9B-1773CBFE2709}">
      <dgm:prSet/>
      <dgm:spPr/>
      <dgm:t>
        <a:bodyPr/>
        <a:lstStyle/>
        <a:p>
          <a:endParaRPr lang="en-US"/>
        </a:p>
      </dgm:t>
    </dgm:pt>
    <dgm:pt modelId="{DA669FBD-FBBA-40BB-854A-0B6BD08DCABC}">
      <dgm:prSet/>
      <dgm:spPr/>
      <dgm:t>
        <a:bodyPr/>
        <a:lstStyle/>
        <a:p>
          <a:r>
            <a:rPr lang="en-GB"/>
            <a:t>Incorporate more non-functional test plans and automated UI tests for stability and reliability</a:t>
          </a:r>
          <a:endParaRPr lang="en-US"/>
        </a:p>
      </dgm:t>
    </dgm:pt>
    <dgm:pt modelId="{DDB1ED1D-A01C-412E-A812-C785E4BAB930}" type="parTrans" cxnId="{87C830AF-568C-44CD-A800-3DD4CFC36A10}">
      <dgm:prSet/>
      <dgm:spPr/>
      <dgm:t>
        <a:bodyPr/>
        <a:lstStyle/>
        <a:p>
          <a:endParaRPr lang="en-US"/>
        </a:p>
      </dgm:t>
    </dgm:pt>
    <dgm:pt modelId="{FFA84EF2-6F82-4852-BBBE-E245CF3DD741}" type="sibTrans" cxnId="{87C830AF-568C-44CD-A800-3DD4CFC36A10}">
      <dgm:prSet/>
      <dgm:spPr/>
      <dgm:t>
        <a:bodyPr/>
        <a:lstStyle/>
        <a:p>
          <a:endParaRPr lang="en-US"/>
        </a:p>
      </dgm:t>
    </dgm:pt>
    <dgm:pt modelId="{E78FBFEA-66EC-49C3-B765-182C283C494A}" type="pres">
      <dgm:prSet presAssocID="{AF7B06A5-A150-419E-9103-D81A2A2EB111}" presName="outerComposite" presStyleCnt="0">
        <dgm:presLayoutVars>
          <dgm:chMax val="5"/>
          <dgm:dir/>
          <dgm:resizeHandles val="exact"/>
        </dgm:presLayoutVars>
      </dgm:prSet>
      <dgm:spPr/>
    </dgm:pt>
    <dgm:pt modelId="{DEB355B4-CB06-4E59-82A2-B77A383571FF}" type="pres">
      <dgm:prSet presAssocID="{AF7B06A5-A150-419E-9103-D81A2A2EB111}" presName="dummyMaxCanvas" presStyleCnt="0">
        <dgm:presLayoutVars/>
      </dgm:prSet>
      <dgm:spPr/>
    </dgm:pt>
    <dgm:pt modelId="{8F3C3EC4-9DF9-4983-AB24-4FA37A52F8F8}" type="pres">
      <dgm:prSet presAssocID="{AF7B06A5-A150-419E-9103-D81A2A2EB111}" presName="FourNodes_1" presStyleLbl="node1" presStyleIdx="0" presStyleCnt="4">
        <dgm:presLayoutVars>
          <dgm:bulletEnabled val="1"/>
        </dgm:presLayoutVars>
      </dgm:prSet>
      <dgm:spPr/>
    </dgm:pt>
    <dgm:pt modelId="{C9AC5C7D-E372-40F1-A720-13D39B67E274}" type="pres">
      <dgm:prSet presAssocID="{AF7B06A5-A150-419E-9103-D81A2A2EB111}" presName="FourNodes_2" presStyleLbl="node1" presStyleIdx="1" presStyleCnt="4">
        <dgm:presLayoutVars>
          <dgm:bulletEnabled val="1"/>
        </dgm:presLayoutVars>
      </dgm:prSet>
      <dgm:spPr/>
    </dgm:pt>
    <dgm:pt modelId="{50B46B43-4893-41DE-BEB5-7DD25370B3F2}" type="pres">
      <dgm:prSet presAssocID="{AF7B06A5-A150-419E-9103-D81A2A2EB111}" presName="FourNodes_3" presStyleLbl="node1" presStyleIdx="2" presStyleCnt="4">
        <dgm:presLayoutVars>
          <dgm:bulletEnabled val="1"/>
        </dgm:presLayoutVars>
      </dgm:prSet>
      <dgm:spPr/>
    </dgm:pt>
    <dgm:pt modelId="{62094FED-A04B-4B55-9C0C-526A0937D2EF}" type="pres">
      <dgm:prSet presAssocID="{AF7B06A5-A150-419E-9103-D81A2A2EB111}" presName="FourNodes_4" presStyleLbl="node1" presStyleIdx="3" presStyleCnt="4">
        <dgm:presLayoutVars>
          <dgm:bulletEnabled val="1"/>
        </dgm:presLayoutVars>
      </dgm:prSet>
      <dgm:spPr/>
    </dgm:pt>
    <dgm:pt modelId="{08306948-C251-45EE-BC0C-65C7369B5261}" type="pres">
      <dgm:prSet presAssocID="{AF7B06A5-A150-419E-9103-D81A2A2EB111}" presName="FourConn_1-2" presStyleLbl="fgAccFollowNode1" presStyleIdx="0" presStyleCnt="3">
        <dgm:presLayoutVars>
          <dgm:bulletEnabled val="1"/>
        </dgm:presLayoutVars>
      </dgm:prSet>
      <dgm:spPr/>
    </dgm:pt>
    <dgm:pt modelId="{93631407-AB78-44B1-A852-22604FC1F557}" type="pres">
      <dgm:prSet presAssocID="{AF7B06A5-A150-419E-9103-D81A2A2EB111}" presName="FourConn_2-3" presStyleLbl="fgAccFollowNode1" presStyleIdx="1" presStyleCnt="3">
        <dgm:presLayoutVars>
          <dgm:bulletEnabled val="1"/>
        </dgm:presLayoutVars>
      </dgm:prSet>
      <dgm:spPr/>
    </dgm:pt>
    <dgm:pt modelId="{89DD30FF-A035-4358-8B49-EA49374B769F}" type="pres">
      <dgm:prSet presAssocID="{AF7B06A5-A150-419E-9103-D81A2A2EB111}" presName="FourConn_3-4" presStyleLbl="fgAccFollowNode1" presStyleIdx="2" presStyleCnt="3">
        <dgm:presLayoutVars>
          <dgm:bulletEnabled val="1"/>
        </dgm:presLayoutVars>
      </dgm:prSet>
      <dgm:spPr/>
    </dgm:pt>
    <dgm:pt modelId="{F92ED34A-F652-4F29-B7BA-ED2624F4C81F}" type="pres">
      <dgm:prSet presAssocID="{AF7B06A5-A150-419E-9103-D81A2A2EB111}" presName="FourNodes_1_text" presStyleLbl="node1" presStyleIdx="3" presStyleCnt="4">
        <dgm:presLayoutVars>
          <dgm:bulletEnabled val="1"/>
        </dgm:presLayoutVars>
      </dgm:prSet>
      <dgm:spPr/>
    </dgm:pt>
    <dgm:pt modelId="{F113E4CF-C913-44CD-A3C8-181D95A5AC3B}" type="pres">
      <dgm:prSet presAssocID="{AF7B06A5-A150-419E-9103-D81A2A2EB111}" presName="FourNodes_2_text" presStyleLbl="node1" presStyleIdx="3" presStyleCnt="4">
        <dgm:presLayoutVars>
          <dgm:bulletEnabled val="1"/>
        </dgm:presLayoutVars>
      </dgm:prSet>
      <dgm:spPr/>
    </dgm:pt>
    <dgm:pt modelId="{C04B67F4-B2F4-4331-BA89-11BA7712D47B}" type="pres">
      <dgm:prSet presAssocID="{AF7B06A5-A150-419E-9103-D81A2A2EB111}" presName="FourNodes_3_text" presStyleLbl="node1" presStyleIdx="3" presStyleCnt="4">
        <dgm:presLayoutVars>
          <dgm:bulletEnabled val="1"/>
        </dgm:presLayoutVars>
      </dgm:prSet>
      <dgm:spPr/>
    </dgm:pt>
    <dgm:pt modelId="{6685F409-D9EF-4C52-BD15-45CA8C0BEE6A}" type="pres">
      <dgm:prSet presAssocID="{AF7B06A5-A150-419E-9103-D81A2A2EB111}" presName="FourNodes_4_text" presStyleLbl="node1" presStyleIdx="3" presStyleCnt="4">
        <dgm:presLayoutVars>
          <dgm:bulletEnabled val="1"/>
        </dgm:presLayoutVars>
      </dgm:prSet>
      <dgm:spPr/>
    </dgm:pt>
  </dgm:ptLst>
  <dgm:cxnLst>
    <dgm:cxn modelId="{069B450C-488E-4A49-B843-411966613FCD}" type="presOf" srcId="{6B4B7D84-8C3E-4D2E-9F45-B3DD47B6899B}" destId="{50B46B43-4893-41DE-BEB5-7DD25370B3F2}" srcOrd="0" destOrd="0" presId="urn:microsoft.com/office/officeart/2005/8/layout/vProcess5"/>
    <dgm:cxn modelId="{9100260F-8DCA-453D-8D9B-1773CBFE2709}" srcId="{AF7B06A5-A150-419E-9103-D81A2A2EB111}" destId="{6B4B7D84-8C3E-4D2E-9F45-B3DD47B6899B}" srcOrd="2" destOrd="0" parTransId="{8682401C-2EB0-49AB-9AB4-EFC9C55E6F88}" sibTransId="{561A08C4-4051-4AB3-AD1F-EF257ADC1988}"/>
    <dgm:cxn modelId="{8327FE24-2E4D-4587-970E-5538D1685DE6}" srcId="{AF7B06A5-A150-419E-9103-D81A2A2EB111}" destId="{95E91918-0681-4CE5-8D4B-83972F350B96}" srcOrd="0" destOrd="0" parTransId="{878925FB-0DB4-4EF5-8B83-9C6FF9346077}" sibTransId="{616584E8-73AC-436E-8904-61156E1BDAB2}"/>
    <dgm:cxn modelId="{4F77863A-2172-4A86-97BD-6F63BE32E105}" type="presOf" srcId="{FD13AB88-59DF-4EE3-B597-E06DB4DFEF56}" destId="{F113E4CF-C913-44CD-A3C8-181D95A5AC3B}" srcOrd="1" destOrd="0" presId="urn:microsoft.com/office/officeart/2005/8/layout/vProcess5"/>
    <dgm:cxn modelId="{CBD37E40-A2C0-49C3-8700-0885B82CEE17}" srcId="{AF7B06A5-A150-419E-9103-D81A2A2EB111}" destId="{FD13AB88-59DF-4EE3-B597-E06DB4DFEF56}" srcOrd="1" destOrd="0" parTransId="{EDAA910F-51EB-44A2-85AB-44D75EA10436}" sibTransId="{1FF3D47E-BDE9-454A-8C5F-3907B83F6379}"/>
    <dgm:cxn modelId="{59480D70-9A3C-4CAF-B0A4-5ECE22CFA8D9}" type="presOf" srcId="{6B4B7D84-8C3E-4D2E-9F45-B3DD47B6899B}" destId="{C04B67F4-B2F4-4331-BA89-11BA7712D47B}" srcOrd="1" destOrd="0" presId="urn:microsoft.com/office/officeart/2005/8/layout/vProcess5"/>
    <dgm:cxn modelId="{DA6AA251-E1F3-4579-BDDE-2E0BDD6CC006}" type="presOf" srcId="{1FF3D47E-BDE9-454A-8C5F-3907B83F6379}" destId="{93631407-AB78-44B1-A852-22604FC1F557}" srcOrd="0" destOrd="0" presId="urn:microsoft.com/office/officeart/2005/8/layout/vProcess5"/>
    <dgm:cxn modelId="{BE8E5953-874C-4420-840A-672AF2A01D9A}" type="presOf" srcId="{616584E8-73AC-436E-8904-61156E1BDAB2}" destId="{08306948-C251-45EE-BC0C-65C7369B5261}" srcOrd="0" destOrd="0" presId="urn:microsoft.com/office/officeart/2005/8/layout/vProcess5"/>
    <dgm:cxn modelId="{DCE56756-3E1E-49CF-9039-8DBA421759D0}" type="presOf" srcId="{561A08C4-4051-4AB3-AD1F-EF257ADC1988}" destId="{89DD30FF-A035-4358-8B49-EA49374B769F}" srcOrd="0" destOrd="0" presId="urn:microsoft.com/office/officeart/2005/8/layout/vProcess5"/>
    <dgm:cxn modelId="{AF61A783-D1AE-4D27-92F4-70EAED0BA567}" type="presOf" srcId="{DA669FBD-FBBA-40BB-854A-0B6BD08DCABC}" destId="{62094FED-A04B-4B55-9C0C-526A0937D2EF}" srcOrd="0" destOrd="0" presId="urn:microsoft.com/office/officeart/2005/8/layout/vProcess5"/>
    <dgm:cxn modelId="{8CFB9B88-F17A-4E0B-B005-DB447734F256}" type="presOf" srcId="{AF7B06A5-A150-419E-9103-D81A2A2EB111}" destId="{E78FBFEA-66EC-49C3-B765-182C283C494A}" srcOrd="0" destOrd="0" presId="urn:microsoft.com/office/officeart/2005/8/layout/vProcess5"/>
    <dgm:cxn modelId="{87C830AF-568C-44CD-A800-3DD4CFC36A10}" srcId="{AF7B06A5-A150-419E-9103-D81A2A2EB111}" destId="{DA669FBD-FBBA-40BB-854A-0B6BD08DCABC}" srcOrd="3" destOrd="0" parTransId="{DDB1ED1D-A01C-412E-A812-C785E4BAB930}" sibTransId="{FFA84EF2-6F82-4852-BBBE-E245CF3DD741}"/>
    <dgm:cxn modelId="{A5CDEDB1-DD14-432A-B299-66D8DDFFCBB1}" type="presOf" srcId="{DA669FBD-FBBA-40BB-854A-0B6BD08DCABC}" destId="{6685F409-D9EF-4C52-BD15-45CA8C0BEE6A}" srcOrd="1" destOrd="0" presId="urn:microsoft.com/office/officeart/2005/8/layout/vProcess5"/>
    <dgm:cxn modelId="{0C8F42C1-0AE9-4EB5-92F2-3EFD78B3435D}" type="presOf" srcId="{95E91918-0681-4CE5-8D4B-83972F350B96}" destId="{F92ED34A-F652-4F29-B7BA-ED2624F4C81F}" srcOrd="1" destOrd="0" presId="urn:microsoft.com/office/officeart/2005/8/layout/vProcess5"/>
    <dgm:cxn modelId="{FB510ACC-0301-444B-8CE7-B1E7253F5ADF}" type="presOf" srcId="{FD13AB88-59DF-4EE3-B597-E06DB4DFEF56}" destId="{C9AC5C7D-E372-40F1-A720-13D39B67E274}" srcOrd="0" destOrd="0" presId="urn:microsoft.com/office/officeart/2005/8/layout/vProcess5"/>
    <dgm:cxn modelId="{4C4181F2-E756-41F6-890A-9972BFC1815C}" type="presOf" srcId="{95E91918-0681-4CE5-8D4B-83972F350B96}" destId="{8F3C3EC4-9DF9-4983-AB24-4FA37A52F8F8}" srcOrd="0" destOrd="0" presId="urn:microsoft.com/office/officeart/2005/8/layout/vProcess5"/>
    <dgm:cxn modelId="{2432BFD8-573C-4B46-A5A3-0D9921339B1C}" type="presParOf" srcId="{E78FBFEA-66EC-49C3-B765-182C283C494A}" destId="{DEB355B4-CB06-4E59-82A2-B77A383571FF}" srcOrd="0" destOrd="0" presId="urn:microsoft.com/office/officeart/2005/8/layout/vProcess5"/>
    <dgm:cxn modelId="{BF0CF074-FEAF-4B39-AFB2-3BED99B3899C}" type="presParOf" srcId="{E78FBFEA-66EC-49C3-B765-182C283C494A}" destId="{8F3C3EC4-9DF9-4983-AB24-4FA37A52F8F8}" srcOrd="1" destOrd="0" presId="urn:microsoft.com/office/officeart/2005/8/layout/vProcess5"/>
    <dgm:cxn modelId="{3C0F5101-954D-4B6F-AAEE-FACFABB3B201}" type="presParOf" srcId="{E78FBFEA-66EC-49C3-B765-182C283C494A}" destId="{C9AC5C7D-E372-40F1-A720-13D39B67E274}" srcOrd="2" destOrd="0" presId="urn:microsoft.com/office/officeart/2005/8/layout/vProcess5"/>
    <dgm:cxn modelId="{86C42318-5896-4491-A7C2-A0F459D63287}" type="presParOf" srcId="{E78FBFEA-66EC-49C3-B765-182C283C494A}" destId="{50B46B43-4893-41DE-BEB5-7DD25370B3F2}" srcOrd="3" destOrd="0" presId="urn:microsoft.com/office/officeart/2005/8/layout/vProcess5"/>
    <dgm:cxn modelId="{B07A8B13-2AFF-4AA4-B264-F9655F58D8E7}" type="presParOf" srcId="{E78FBFEA-66EC-49C3-B765-182C283C494A}" destId="{62094FED-A04B-4B55-9C0C-526A0937D2EF}" srcOrd="4" destOrd="0" presId="urn:microsoft.com/office/officeart/2005/8/layout/vProcess5"/>
    <dgm:cxn modelId="{EDF76473-3F84-482C-BC28-F29DC2D4C21F}" type="presParOf" srcId="{E78FBFEA-66EC-49C3-B765-182C283C494A}" destId="{08306948-C251-45EE-BC0C-65C7369B5261}" srcOrd="5" destOrd="0" presId="urn:microsoft.com/office/officeart/2005/8/layout/vProcess5"/>
    <dgm:cxn modelId="{A1E79D11-7C49-4693-AED3-A0162A9D05ED}" type="presParOf" srcId="{E78FBFEA-66EC-49C3-B765-182C283C494A}" destId="{93631407-AB78-44B1-A852-22604FC1F557}" srcOrd="6" destOrd="0" presId="urn:microsoft.com/office/officeart/2005/8/layout/vProcess5"/>
    <dgm:cxn modelId="{E0A9A922-42E0-4F12-BD3F-9F123A4C6B08}" type="presParOf" srcId="{E78FBFEA-66EC-49C3-B765-182C283C494A}" destId="{89DD30FF-A035-4358-8B49-EA49374B769F}" srcOrd="7" destOrd="0" presId="urn:microsoft.com/office/officeart/2005/8/layout/vProcess5"/>
    <dgm:cxn modelId="{F7F6A0D5-2747-4A69-BC72-F7EB85E24DB2}" type="presParOf" srcId="{E78FBFEA-66EC-49C3-B765-182C283C494A}" destId="{F92ED34A-F652-4F29-B7BA-ED2624F4C81F}" srcOrd="8" destOrd="0" presId="urn:microsoft.com/office/officeart/2005/8/layout/vProcess5"/>
    <dgm:cxn modelId="{C8A92515-8DD1-4A8E-9451-FECEAFE9522D}" type="presParOf" srcId="{E78FBFEA-66EC-49C3-B765-182C283C494A}" destId="{F113E4CF-C913-44CD-A3C8-181D95A5AC3B}" srcOrd="9" destOrd="0" presId="urn:microsoft.com/office/officeart/2005/8/layout/vProcess5"/>
    <dgm:cxn modelId="{2D3A95C0-C0E0-4CE3-8B87-2BB1E66D1E72}" type="presParOf" srcId="{E78FBFEA-66EC-49C3-B765-182C283C494A}" destId="{C04B67F4-B2F4-4331-BA89-11BA7712D47B}" srcOrd="10" destOrd="0" presId="urn:microsoft.com/office/officeart/2005/8/layout/vProcess5"/>
    <dgm:cxn modelId="{7F1FDE0A-7BC4-4B5A-A417-FB6670414E2A}" type="presParOf" srcId="{E78FBFEA-66EC-49C3-B765-182C283C494A}" destId="{6685F409-D9EF-4C52-BD15-45CA8C0BEE6A}"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r>
            <a:rPr lang="en-GB"/>
            <a:t>Real-time notifications via email, push, or in-app alerts.</a:t>
          </a:r>
          <a:endParaRPr lang="en-US"/>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81A360A1-1B7A-40E4-B310-1B76B43B4F1F}">
      <dgm:prSet/>
      <dgm:spPr/>
      <dgm:t>
        <a:bodyPr/>
        <a:lstStyle/>
        <a:p>
          <a:r>
            <a:rPr lang="en-GB"/>
            <a:t>Enhance user engagement and keep users updated.</a:t>
          </a:r>
          <a:endParaRPr lang="en-US"/>
        </a:p>
      </dgm:t>
    </dgm:pt>
    <dgm:pt modelId="{71352956-3E0E-420B-B95B-6DE0CB0B4942}" type="parTrans" cxnId="{EACA392B-AEDF-4171-8E46-0251DC184A48}">
      <dgm:prSet/>
      <dgm:spPr/>
      <dgm:t>
        <a:bodyPr/>
        <a:lstStyle/>
        <a:p>
          <a:endParaRPr lang="en-US"/>
        </a:p>
      </dgm:t>
    </dgm:pt>
    <dgm:pt modelId="{6CD2B6FB-4D1B-42F8-85CD-738983DDD6B0}" type="sibTrans" cxnId="{EACA392B-AEDF-4171-8E46-0251DC184A48}">
      <dgm:prSet/>
      <dgm:spPr/>
      <dgm:t>
        <a:bodyPr/>
        <a:lstStyle/>
        <a:p>
          <a:endParaRPr lang="en-US"/>
        </a:p>
      </dgm:t>
    </dgm:pt>
    <dgm:pt modelId="{C2730472-6788-4CD9-9401-5E833687D79A}">
      <dgm:prSet/>
      <dgm:spPr/>
      <dgm:t>
        <a:bodyPr/>
        <a:lstStyle/>
        <a:p>
          <a:pPr>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defRPr b="1"/>
          </a:pPr>
          <a:r>
            <a:rPr lang="en-GB"/>
            <a:t>Integration with External Social Media Platforms:</a:t>
          </a:r>
          <a:endParaRPr lang="en-US"/>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r>
            <a:rPr lang="en-GB"/>
            <a:t>Share platform content to external social media.</a:t>
          </a:r>
          <a:endParaRPr lang="en-US"/>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01D19187-74A1-4E0A-BE38-453AB34AACE4}">
      <dgm:prSet/>
      <dgm:spPr/>
      <dgm:t>
        <a:bodyPr/>
        <a:lstStyle/>
        <a:p>
          <a:r>
            <a:rPr lang="en-GB"/>
            <a:t>Extend content reach and encourage broader discussions</a:t>
          </a:r>
          <a:endParaRPr lang="en-US"/>
        </a:p>
      </dgm:t>
    </dgm:pt>
    <dgm:pt modelId="{57D6C8EE-4840-4C03-891B-2B5D3EE339A0}" type="parTrans" cxnId="{FA7F1149-2D6D-4108-8A88-8DFDB669191B}">
      <dgm:prSet/>
      <dgm:spPr/>
      <dgm:t>
        <a:bodyPr/>
        <a:lstStyle/>
        <a:p>
          <a:endParaRPr lang="en-US"/>
        </a:p>
      </dgm:t>
    </dgm:pt>
    <dgm:pt modelId="{9F4E6384-56AE-4C9D-BB92-EEB712F24C67}" type="sibTrans" cxnId="{FA7F1149-2D6D-4108-8A88-8DFDB669191B}">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EACA392B-AEDF-4171-8E46-0251DC184A48}" srcId="{A6EF6EA1-115C-4A75-B798-5C025BFECF97}" destId="{81A360A1-1B7A-40E4-B310-1B76B43B4F1F}" srcOrd="1" destOrd="0" parTransId="{71352956-3E0E-420B-B95B-6DE0CB0B4942}" sibTransId="{6CD2B6FB-4D1B-42F8-85CD-738983DDD6B0}"/>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FA7F1149-2D6D-4108-8A88-8DFDB669191B}" srcId="{750B8085-8008-4659-A71F-2196213F1B00}" destId="{01D19187-74A1-4E0A-BE38-453AB34AACE4}" srcOrd="1" destOrd="0" parTransId="{57D6C8EE-4840-4C03-891B-2B5D3EE339A0}" sibTransId="{9F4E6384-56AE-4C9D-BB92-EEB712F24C67}"/>
    <dgm:cxn modelId="{A8EF364C-E36D-49BD-A18D-6F10FEDDE2BC}" srcId="{A6EF6EA1-115C-4A75-B798-5C025BFECF97}" destId="{4E6C16A7-1DF2-4171-8B3B-FA7CEDC2DAB7}" srcOrd="0" destOrd="0" parTransId="{9A085769-79CF-4861-837F-78659F12CF3E}" sibTransId="{1664C534-8ABC-41DE-9577-9672625020C7}"/>
    <dgm:cxn modelId="{F515064F-ACDC-424A-9AEE-D71FDD9B81D9}" type="presOf" srcId="{01D19187-74A1-4E0A-BE38-453AB34AACE4}" destId="{579ECC37-126F-4A8D-80A6-96D777C51CD8}" srcOrd="0" destOrd="1" presId="urn:microsoft.com/office/officeart/2018/2/layout/IconLabelDescriptionList"/>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1F695AB2-809C-4158-9ECA-2DB51DC2247C}" type="presOf" srcId="{81A360A1-1B7A-40E4-B310-1B76B43B4F1F}" destId="{44BC83D3-9A33-4ADD-8D50-EE9F375E6120}" srcOrd="0" destOrd="1"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a:t>Provide detailed insights into user behavior and content performance.</a:t>
          </a:r>
          <a:endParaRPr lang="en-US"/>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93D41-2289-4DFC-B564-081830A84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2A4967-2309-46EF-8F6D-C20F5550542A}">
      <dgm:prSet/>
      <dgm:spPr/>
      <dgm:t>
        <a:bodyPr/>
        <a:lstStyle/>
        <a:p>
          <a:pPr>
            <a:lnSpc>
              <a:spcPct val="100000"/>
            </a:lnSpc>
          </a:pPr>
          <a:r>
            <a:rPr lang="en-GB"/>
            <a:t>Miro:</a:t>
          </a:r>
          <a:endParaRPr lang="en-US"/>
        </a:p>
      </dgm:t>
    </dgm:pt>
    <dgm:pt modelId="{D7734337-A4F8-45CB-ACA8-382B8A711824}" type="parTrans" cxnId="{3A7F07A5-AE4C-41EB-A235-04A89AADB88C}">
      <dgm:prSet/>
      <dgm:spPr/>
      <dgm:t>
        <a:bodyPr/>
        <a:lstStyle/>
        <a:p>
          <a:endParaRPr lang="en-US"/>
        </a:p>
      </dgm:t>
    </dgm:pt>
    <dgm:pt modelId="{00528909-8986-42A9-8B6D-3E0B6671C4F1}" type="sibTrans" cxnId="{3A7F07A5-AE4C-41EB-A235-04A89AADB88C}">
      <dgm:prSet/>
      <dgm:spPr/>
      <dgm:t>
        <a:bodyPr/>
        <a:lstStyle/>
        <a:p>
          <a:endParaRPr lang="en-US"/>
        </a:p>
      </dgm:t>
    </dgm:pt>
    <dgm:pt modelId="{01B30601-E4E5-4430-99DE-CB389A965047}">
      <dgm:prSet/>
      <dgm:spPr/>
      <dgm:t>
        <a:bodyPr/>
        <a:lstStyle/>
        <a:p>
          <a:pPr>
            <a:lnSpc>
              <a:spcPct val="100000"/>
            </a:lnSpc>
          </a:pPr>
          <a:r>
            <a:rPr lang="en-GB" b="0" i="0" dirty="0"/>
            <a:t>Potential for becoming unwieldy and difficult to navigate without proper management</a:t>
          </a:r>
          <a:endParaRPr lang="en-US" dirty="0"/>
        </a:p>
      </dgm:t>
    </dgm:pt>
    <dgm:pt modelId="{AA426AF7-A939-4DCE-B240-497BF5A64005}" type="parTrans" cxnId="{C0C55BF3-ABD5-4A4D-97EB-AA8C367456FE}">
      <dgm:prSet/>
      <dgm:spPr/>
      <dgm:t>
        <a:bodyPr/>
        <a:lstStyle/>
        <a:p>
          <a:endParaRPr lang="en-US"/>
        </a:p>
      </dgm:t>
    </dgm:pt>
    <dgm:pt modelId="{827EB943-4072-4FAD-993C-5966E3CF4D8F}" type="sibTrans" cxnId="{C0C55BF3-ABD5-4A4D-97EB-AA8C367456FE}">
      <dgm:prSet/>
      <dgm:spPr/>
      <dgm:t>
        <a:bodyPr/>
        <a:lstStyle/>
        <a:p>
          <a:endParaRPr lang="en-US"/>
        </a:p>
      </dgm:t>
    </dgm:pt>
    <dgm:pt modelId="{C3DA4703-3493-4265-9351-550766CD0EFD}">
      <dgm:prSet/>
      <dgm:spPr/>
      <dgm:t>
        <a:bodyPr/>
        <a:lstStyle/>
        <a:p>
          <a:pPr>
            <a:lnSpc>
              <a:spcPct val="100000"/>
            </a:lnSpc>
          </a:pPr>
          <a:r>
            <a:rPr lang="en-GB"/>
            <a:t>Nuclino:</a:t>
          </a:r>
          <a:endParaRPr lang="en-US"/>
        </a:p>
      </dgm:t>
    </dgm:pt>
    <dgm:pt modelId="{2623B2E6-9A28-414F-B181-54128A9519D9}" type="parTrans" cxnId="{A4357108-B401-4C52-88B7-FC419804A6A8}">
      <dgm:prSet/>
      <dgm:spPr/>
      <dgm:t>
        <a:bodyPr/>
        <a:lstStyle/>
        <a:p>
          <a:endParaRPr lang="en-US"/>
        </a:p>
      </dgm:t>
    </dgm:pt>
    <dgm:pt modelId="{6E200C18-D2D9-4E34-B6FB-FA27C51E2177}" type="sibTrans" cxnId="{A4357108-B401-4C52-88B7-FC419804A6A8}">
      <dgm:prSet/>
      <dgm:spPr/>
      <dgm:t>
        <a:bodyPr/>
        <a:lstStyle/>
        <a:p>
          <a:endParaRPr lang="en-US"/>
        </a:p>
      </dgm:t>
    </dgm:pt>
    <dgm:pt modelId="{BDB80EB5-302C-42EF-9CF6-FB1DE139F4FE}">
      <dgm:prSet/>
      <dgm:spPr/>
      <dgm:t>
        <a:bodyPr/>
        <a:lstStyle/>
        <a:p>
          <a:pPr>
            <a:lnSpc>
              <a:spcPct val="100000"/>
            </a:lnSpc>
          </a:pPr>
          <a:r>
            <a:rPr lang="en-GB" b="0" i="0" dirty="0"/>
            <a:t>Operates outside the traditional business infrastructure, raising data privacy and security concerns</a:t>
          </a:r>
          <a:endParaRPr lang="en-US" dirty="0"/>
        </a:p>
      </dgm:t>
    </dgm:pt>
    <dgm:pt modelId="{E42ABA40-1F58-4101-9FA5-E89C62CAE167}" type="parTrans" cxnId="{D6A12773-6884-492D-B2AD-90B898C8AF23}">
      <dgm:prSet/>
      <dgm:spPr/>
      <dgm:t>
        <a:bodyPr/>
        <a:lstStyle/>
        <a:p>
          <a:endParaRPr lang="en-US"/>
        </a:p>
      </dgm:t>
    </dgm:pt>
    <dgm:pt modelId="{1B9D8839-FDF1-4F32-9F99-CD66CBCE95F8}" type="sibTrans" cxnId="{D6A12773-6884-492D-B2AD-90B898C8AF23}">
      <dgm:prSet/>
      <dgm:spPr/>
      <dgm:t>
        <a:bodyPr/>
        <a:lstStyle/>
        <a:p>
          <a:endParaRPr lang="en-US"/>
        </a:p>
      </dgm:t>
    </dgm:pt>
    <dgm:pt modelId="{BF6549A1-4ED6-4983-B62B-B165A830E2E5}">
      <dgm:prSet/>
      <dgm:spPr/>
      <dgm:t>
        <a:bodyPr/>
        <a:lstStyle/>
        <a:p>
          <a:pPr>
            <a:lnSpc>
              <a:spcPct val="100000"/>
            </a:lnSpc>
          </a:pPr>
          <a:r>
            <a:rPr lang="en-GB"/>
            <a:t>Considerations:</a:t>
          </a:r>
          <a:endParaRPr lang="en-US"/>
        </a:p>
      </dgm:t>
    </dgm:pt>
    <dgm:pt modelId="{A4F63DFA-4222-4184-AFC4-B618FBC16261}" type="parTrans" cxnId="{522DB131-C380-43F2-824F-C877261B5F13}">
      <dgm:prSet/>
      <dgm:spPr/>
      <dgm:t>
        <a:bodyPr/>
        <a:lstStyle/>
        <a:p>
          <a:endParaRPr lang="en-US"/>
        </a:p>
      </dgm:t>
    </dgm:pt>
    <dgm:pt modelId="{8C52C8F9-7A69-4610-B7FB-34EF1D5B49BE}" type="sibTrans" cxnId="{522DB131-C380-43F2-824F-C877261B5F13}">
      <dgm:prSet/>
      <dgm:spPr/>
      <dgm:t>
        <a:bodyPr/>
        <a:lstStyle/>
        <a:p>
          <a:endParaRPr lang="en-US"/>
        </a:p>
      </dgm:t>
    </dgm:pt>
    <dgm:pt modelId="{B934C402-CA38-479F-9B3C-89F415E4931F}">
      <dgm:prSet/>
      <dgm:spPr/>
      <dgm:t>
        <a:bodyPr/>
        <a:lstStyle/>
        <a:p>
          <a:pPr>
            <a:lnSpc>
              <a:spcPct val="100000"/>
            </a:lnSpc>
          </a:pPr>
          <a:r>
            <a:rPr lang="en-GB" b="0" i="0" dirty="0"/>
            <a:t>Understanding these limitations is crucial in selecting the most suitable platform for knowledge management and collaboration needs.</a:t>
          </a:r>
          <a:endParaRPr lang="en-US" dirty="0"/>
        </a:p>
      </dgm:t>
    </dgm:pt>
    <dgm:pt modelId="{26964E7B-BF37-41FD-B7F4-178BF01AE2A4}" type="parTrans" cxnId="{4B2CA288-CC73-44BF-9A78-A6ECBD73FD31}">
      <dgm:prSet/>
      <dgm:spPr/>
      <dgm:t>
        <a:bodyPr/>
        <a:lstStyle/>
        <a:p>
          <a:endParaRPr lang="en-US"/>
        </a:p>
      </dgm:t>
    </dgm:pt>
    <dgm:pt modelId="{BD610554-DEC6-4998-ADC0-689FA32ED3C5}" type="sibTrans" cxnId="{4B2CA288-CC73-44BF-9A78-A6ECBD73FD31}">
      <dgm:prSet/>
      <dgm:spPr/>
      <dgm:t>
        <a:bodyPr/>
        <a:lstStyle/>
        <a:p>
          <a:endParaRPr lang="en-US"/>
        </a:p>
      </dgm:t>
    </dgm:pt>
    <dgm:pt modelId="{608D7283-1F6B-4255-B717-3A0483FB9558}" type="pres">
      <dgm:prSet presAssocID="{FF693D41-2289-4DFC-B564-081830A84F51}" presName="root" presStyleCnt="0">
        <dgm:presLayoutVars>
          <dgm:dir/>
          <dgm:resizeHandles val="exact"/>
        </dgm:presLayoutVars>
      </dgm:prSet>
      <dgm:spPr/>
    </dgm:pt>
    <dgm:pt modelId="{B877883B-8D7F-4961-9497-7330EB373DC4}" type="pres">
      <dgm:prSet presAssocID="{022A4967-2309-46EF-8F6D-C20F5550542A}" presName="compNode" presStyleCnt="0"/>
      <dgm:spPr/>
    </dgm:pt>
    <dgm:pt modelId="{4AAAEDE9-5D72-430F-A5FB-C46E5E736BD6}" type="pres">
      <dgm:prSet presAssocID="{022A4967-2309-46EF-8F6D-C20F5550542A}" presName="bgRect" presStyleLbl="bgShp" presStyleIdx="0" presStyleCnt="3"/>
      <dgm:spPr/>
    </dgm:pt>
    <dgm:pt modelId="{7062EF6A-00BB-4343-A710-A5D74A42F72E}" type="pres">
      <dgm:prSet presAssocID="{022A4967-2309-46EF-8F6D-C20F555054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98B6EF41-10B1-4EA3-857B-394B41A486DC}" type="pres">
      <dgm:prSet presAssocID="{022A4967-2309-46EF-8F6D-C20F5550542A}" presName="spaceRect" presStyleCnt="0"/>
      <dgm:spPr/>
    </dgm:pt>
    <dgm:pt modelId="{B0F3DC7E-53F5-4E4A-A97A-7FFBAF0D3225}" type="pres">
      <dgm:prSet presAssocID="{022A4967-2309-46EF-8F6D-C20F5550542A}" presName="parTx" presStyleLbl="revTx" presStyleIdx="0" presStyleCnt="6">
        <dgm:presLayoutVars>
          <dgm:chMax val="0"/>
          <dgm:chPref val="0"/>
        </dgm:presLayoutVars>
      </dgm:prSet>
      <dgm:spPr/>
    </dgm:pt>
    <dgm:pt modelId="{B6BC01F1-AD82-4944-9D96-4A1B6C5B5759}" type="pres">
      <dgm:prSet presAssocID="{022A4967-2309-46EF-8F6D-C20F5550542A}" presName="desTx" presStyleLbl="revTx" presStyleIdx="1" presStyleCnt="6">
        <dgm:presLayoutVars/>
      </dgm:prSet>
      <dgm:spPr/>
    </dgm:pt>
    <dgm:pt modelId="{AB4C1066-62E7-4F86-8DD8-CFD2D64CF5E6}" type="pres">
      <dgm:prSet presAssocID="{00528909-8986-42A9-8B6D-3E0B6671C4F1}" presName="sibTrans" presStyleCnt="0"/>
      <dgm:spPr/>
    </dgm:pt>
    <dgm:pt modelId="{0E28B6DA-39C7-43A6-925A-BA40E65D80D3}" type="pres">
      <dgm:prSet presAssocID="{C3DA4703-3493-4265-9351-550766CD0EFD}" presName="compNode" presStyleCnt="0"/>
      <dgm:spPr/>
    </dgm:pt>
    <dgm:pt modelId="{61E4C964-1434-4747-BE03-21CEE42A7472}" type="pres">
      <dgm:prSet presAssocID="{C3DA4703-3493-4265-9351-550766CD0EFD}" presName="bgRect" presStyleLbl="bgShp" presStyleIdx="1" presStyleCnt="3"/>
      <dgm:spPr/>
    </dgm:pt>
    <dgm:pt modelId="{243E5CDA-D0A3-468C-A9E4-5644A0BA8C4B}" type="pres">
      <dgm:prSet presAssocID="{C3DA4703-3493-4265-9351-550766CD0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03B35-4DE4-4D06-A70B-FA1BB08E0BB1}" type="pres">
      <dgm:prSet presAssocID="{C3DA4703-3493-4265-9351-550766CD0EFD}" presName="spaceRect" presStyleCnt="0"/>
      <dgm:spPr/>
    </dgm:pt>
    <dgm:pt modelId="{96B9C90A-7461-4AE0-817E-ABD8D97ADD6D}" type="pres">
      <dgm:prSet presAssocID="{C3DA4703-3493-4265-9351-550766CD0EFD}" presName="parTx" presStyleLbl="revTx" presStyleIdx="2" presStyleCnt="6">
        <dgm:presLayoutVars>
          <dgm:chMax val="0"/>
          <dgm:chPref val="0"/>
        </dgm:presLayoutVars>
      </dgm:prSet>
      <dgm:spPr/>
    </dgm:pt>
    <dgm:pt modelId="{3507ADD5-9A41-424C-89CA-51A3022AAF1A}" type="pres">
      <dgm:prSet presAssocID="{C3DA4703-3493-4265-9351-550766CD0EFD}" presName="desTx" presStyleLbl="revTx" presStyleIdx="3" presStyleCnt="6">
        <dgm:presLayoutVars/>
      </dgm:prSet>
      <dgm:spPr/>
    </dgm:pt>
    <dgm:pt modelId="{5BF7F70A-62E2-48E9-808E-BE6411F5A236}" type="pres">
      <dgm:prSet presAssocID="{6E200C18-D2D9-4E34-B6FB-FA27C51E2177}" presName="sibTrans" presStyleCnt="0"/>
      <dgm:spPr/>
    </dgm:pt>
    <dgm:pt modelId="{F44074C1-86BC-43EC-A7E3-92665717A250}" type="pres">
      <dgm:prSet presAssocID="{BF6549A1-4ED6-4983-B62B-B165A830E2E5}" presName="compNode" presStyleCnt="0"/>
      <dgm:spPr/>
    </dgm:pt>
    <dgm:pt modelId="{1DF273FD-EE08-47C3-BB2A-3A847DF4E2CA}" type="pres">
      <dgm:prSet presAssocID="{BF6549A1-4ED6-4983-B62B-B165A830E2E5}" presName="bgRect" presStyleLbl="bgShp" presStyleIdx="2" presStyleCnt="3"/>
      <dgm:spPr/>
    </dgm:pt>
    <dgm:pt modelId="{04494CEB-0C87-46DA-9772-E049B7E47EAB}" type="pres">
      <dgm:prSet presAssocID="{BF6549A1-4ED6-4983-B62B-B165A830E2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0464EB8-80BE-41AE-A355-ECD7C790FC5E}" type="pres">
      <dgm:prSet presAssocID="{BF6549A1-4ED6-4983-B62B-B165A830E2E5}" presName="spaceRect" presStyleCnt="0"/>
      <dgm:spPr/>
    </dgm:pt>
    <dgm:pt modelId="{7E1AADE6-17DB-499C-B460-557BD5B3A299}" type="pres">
      <dgm:prSet presAssocID="{BF6549A1-4ED6-4983-B62B-B165A830E2E5}" presName="parTx" presStyleLbl="revTx" presStyleIdx="4" presStyleCnt="6">
        <dgm:presLayoutVars>
          <dgm:chMax val="0"/>
          <dgm:chPref val="0"/>
        </dgm:presLayoutVars>
      </dgm:prSet>
      <dgm:spPr/>
    </dgm:pt>
    <dgm:pt modelId="{72E34D38-A69F-4ECA-938F-842063724697}" type="pres">
      <dgm:prSet presAssocID="{BF6549A1-4ED6-4983-B62B-B165A830E2E5}" presName="desTx" presStyleLbl="revTx" presStyleIdx="5" presStyleCnt="6">
        <dgm:presLayoutVars/>
      </dgm:prSet>
      <dgm:spPr/>
    </dgm:pt>
  </dgm:ptLst>
  <dgm:cxnLst>
    <dgm:cxn modelId="{A4357108-B401-4C52-88B7-FC419804A6A8}" srcId="{FF693D41-2289-4DFC-B564-081830A84F51}" destId="{C3DA4703-3493-4265-9351-550766CD0EFD}" srcOrd="1" destOrd="0" parTransId="{2623B2E6-9A28-414F-B181-54128A9519D9}" sibTransId="{6E200C18-D2D9-4E34-B6FB-FA27C51E2177}"/>
    <dgm:cxn modelId="{8B075623-15C5-41A3-83DB-683E193B77B0}" type="presOf" srcId="{BDB80EB5-302C-42EF-9CF6-FB1DE139F4FE}" destId="{3507ADD5-9A41-424C-89CA-51A3022AAF1A}" srcOrd="0" destOrd="0" presId="urn:microsoft.com/office/officeart/2018/2/layout/IconVerticalSolidList"/>
    <dgm:cxn modelId="{522DB131-C380-43F2-824F-C877261B5F13}" srcId="{FF693D41-2289-4DFC-B564-081830A84F51}" destId="{BF6549A1-4ED6-4983-B62B-B165A830E2E5}" srcOrd="2" destOrd="0" parTransId="{A4F63DFA-4222-4184-AFC4-B618FBC16261}" sibTransId="{8C52C8F9-7A69-4610-B7FB-34EF1D5B49BE}"/>
    <dgm:cxn modelId="{7545896A-20C1-4029-B15A-F89F30293C1F}" type="presOf" srcId="{FF693D41-2289-4DFC-B564-081830A84F51}" destId="{608D7283-1F6B-4255-B717-3A0483FB9558}" srcOrd="0" destOrd="0" presId="urn:microsoft.com/office/officeart/2018/2/layout/IconVerticalSolidList"/>
    <dgm:cxn modelId="{3813844C-AC25-452C-BE29-1DDACFEC5D61}" type="presOf" srcId="{01B30601-E4E5-4430-99DE-CB389A965047}" destId="{B6BC01F1-AD82-4944-9D96-4A1B6C5B5759}" srcOrd="0" destOrd="0" presId="urn:microsoft.com/office/officeart/2018/2/layout/IconVerticalSolidList"/>
    <dgm:cxn modelId="{F9598C51-837A-42D0-880C-37A6DC0E53A7}" type="presOf" srcId="{C3DA4703-3493-4265-9351-550766CD0EFD}" destId="{96B9C90A-7461-4AE0-817E-ABD8D97ADD6D}" srcOrd="0" destOrd="0" presId="urn:microsoft.com/office/officeart/2018/2/layout/IconVerticalSolidList"/>
    <dgm:cxn modelId="{D6A12773-6884-492D-B2AD-90B898C8AF23}" srcId="{C3DA4703-3493-4265-9351-550766CD0EFD}" destId="{BDB80EB5-302C-42EF-9CF6-FB1DE139F4FE}" srcOrd="0" destOrd="0" parTransId="{E42ABA40-1F58-4101-9FA5-E89C62CAE167}" sibTransId="{1B9D8839-FDF1-4F32-9F99-CD66CBCE95F8}"/>
    <dgm:cxn modelId="{4B2CA288-CC73-44BF-9A78-A6ECBD73FD31}" srcId="{BF6549A1-4ED6-4983-B62B-B165A830E2E5}" destId="{B934C402-CA38-479F-9B3C-89F415E4931F}" srcOrd="0" destOrd="0" parTransId="{26964E7B-BF37-41FD-B7F4-178BF01AE2A4}" sibTransId="{BD610554-DEC6-4998-ADC0-689FA32ED3C5}"/>
    <dgm:cxn modelId="{3A7F07A5-AE4C-41EB-A235-04A89AADB88C}" srcId="{FF693D41-2289-4DFC-B564-081830A84F51}" destId="{022A4967-2309-46EF-8F6D-C20F5550542A}" srcOrd="0" destOrd="0" parTransId="{D7734337-A4F8-45CB-ACA8-382B8A711824}" sibTransId="{00528909-8986-42A9-8B6D-3E0B6671C4F1}"/>
    <dgm:cxn modelId="{0F02E4C6-F644-4B77-90A5-3F470D222AA4}" type="presOf" srcId="{B934C402-CA38-479F-9B3C-89F415E4931F}" destId="{72E34D38-A69F-4ECA-938F-842063724697}" srcOrd="0" destOrd="0" presId="urn:microsoft.com/office/officeart/2018/2/layout/IconVerticalSolidList"/>
    <dgm:cxn modelId="{63BD33C9-C699-485D-9C23-86316F03C131}" type="presOf" srcId="{022A4967-2309-46EF-8F6D-C20F5550542A}" destId="{B0F3DC7E-53F5-4E4A-A97A-7FFBAF0D3225}" srcOrd="0" destOrd="0" presId="urn:microsoft.com/office/officeart/2018/2/layout/IconVerticalSolidList"/>
    <dgm:cxn modelId="{686C48CC-C680-477D-A222-F74BF1C3A0DA}" type="presOf" srcId="{BF6549A1-4ED6-4983-B62B-B165A830E2E5}" destId="{7E1AADE6-17DB-499C-B460-557BD5B3A299}" srcOrd="0" destOrd="0" presId="urn:microsoft.com/office/officeart/2018/2/layout/IconVerticalSolidList"/>
    <dgm:cxn modelId="{C0C55BF3-ABD5-4A4D-97EB-AA8C367456FE}" srcId="{022A4967-2309-46EF-8F6D-C20F5550542A}" destId="{01B30601-E4E5-4430-99DE-CB389A965047}" srcOrd="0" destOrd="0" parTransId="{AA426AF7-A939-4DCE-B240-497BF5A64005}" sibTransId="{827EB943-4072-4FAD-993C-5966E3CF4D8F}"/>
    <dgm:cxn modelId="{D643D78C-E44B-4E11-82F1-56AF8DFF4400}" type="presParOf" srcId="{608D7283-1F6B-4255-B717-3A0483FB9558}" destId="{B877883B-8D7F-4961-9497-7330EB373DC4}" srcOrd="0" destOrd="0" presId="urn:microsoft.com/office/officeart/2018/2/layout/IconVerticalSolidList"/>
    <dgm:cxn modelId="{2F43EF18-48AA-45C1-AFB3-D2F32907B3B1}" type="presParOf" srcId="{B877883B-8D7F-4961-9497-7330EB373DC4}" destId="{4AAAEDE9-5D72-430F-A5FB-C46E5E736BD6}" srcOrd="0" destOrd="0" presId="urn:microsoft.com/office/officeart/2018/2/layout/IconVerticalSolidList"/>
    <dgm:cxn modelId="{0A162294-ABE2-43C6-91C5-AA092E380047}" type="presParOf" srcId="{B877883B-8D7F-4961-9497-7330EB373DC4}" destId="{7062EF6A-00BB-4343-A710-A5D74A42F72E}" srcOrd="1" destOrd="0" presId="urn:microsoft.com/office/officeart/2018/2/layout/IconVerticalSolidList"/>
    <dgm:cxn modelId="{FD5911EA-3539-4F72-9DD0-D6265CDB0C83}" type="presParOf" srcId="{B877883B-8D7F-4961-9497-7330EB373DC4}" destId="{98B6EF41-10B1-4EA3-857B-394B41A486DC}" srcOrd="2" destOrd="0" presId="urn:microsoft.com/office/officeart/2018/2/layout/IconVerticalSolidList"/>
    <dgm:cxn modelId="{1C570AC3-624F-4275-96F5-136C2D865624}" type="presParOf" srcId="{B877883B-8D7F-4961-9497-7330EB373DC4}" destId="{B0F3DC7E-53F5-4E4A-A97A-7FFBAF0D3225}" srcOrd="3" destOrd="0" presId="urn:microsoft.com/office/officeart/2018/2/layout/IconVerticalSolidList"/>
    <dgm:cxn modelId="{68D0EE22-8E5D-4936-887B-237D10A9386F}" type="presParOf" srcId="{B877883B-8D7F-4961-9497-7330EB373DC4}" destId="{B6BC01F1-AD82-4944-9D96-4A1B6C5B5759}" srcOrd="4" destOrd="0" presId="urn:microsoft.com/office/officeart/2018/2/layout/IconVerticalSolidList"/>
    <dgm:cxn modelId="{D532A7FA-2CAE-4077-A043-B855D62CB4DC}" type="presParOf" srcId="{608D7283-1F6B-4255-B717-3A0483FB9558}" destId="{AB4C1066-62E7-4F86-8DD8-CFD2D64CF5E6}" srcOrd="1" destOrd="0" presId="urn:microsoft.com/office/officeart/2018/2/layout/IconVerticalSolidList"/>
    <dgm:cxn modelId="{E78C23C0-6F04-40E0-8D0F-F989BDF20924}" type="presParOf" srcId="{608D7283-1F6B-4255-B717-3A0483FB9558}" destId="{0E28B6DA-39C7-43A6-925A-BA40E65D80D3}" srcOrd="2" destOrd="0" presId="urn:microsoft.com/office/officeart/2018/2/layout/IconVerticalSolidList"/>
    <dgm:cxn modelId="{D282887F-A853-4746-95B6-76DFA31D8E59}" type="presParOf" srcId="{0E28B6DA-39C7-43A6-925A-BA40E65D80D3}" destId="{61E4C964-1434-4747-BE03-21CEE42A7472}" srcOrd="0" destOrd="0" presId="urn:microsoft.com/office/officeart/2018/2/layout/IconVerticalSolidList"/>
    <dgm:cxn modelId="{E23BCA69-5B9A-4381-AEE2-4ED0D56B4F47}" type="presParOf" srcId="{0E28B6DA-39C7-43A6-925A-BA40E65D80D3}" destId="{243E5CDA-D0A3-468C-A9E4-5644A0BA8C4B}" srcOrd="1" destOrd="0" presId="urn:microsoft.com/office/officeart/2018/2/layout/IconVerticalSolidList"/>
    <dgm:cxn modelId="{E82E20A6-7B47-44B2-864C-DC582C836BDB}" type="presParOf" srcId="{0E28B6DA-39C7-43A6-925A-BA40E65D80D3}" destId="{74603B35-4DE4-4D06-A70B-FA1BB08E0BB1}" srcOrd="2" destOrd="0" presId="urn:microsoft.com/office/officeart/2018/2/layout/IconVerticalSolidList"/>
    <dgm:cxn modelId="{C679F9E0-C95F-42E3-BB71-00E0F986AED8}" type="presParOf" srcId="{0E28B6DA-39C7-43A6-925A-BA40E65D80D3}" destId="{96B9C90A-7461-4AE0-817E-ABD8D97ADD6D}" srcOrd="3" destOrd="0" presId="urn:microsoft.com/office/officeart/2018/2/layout/IconVerticalSolidList"/>
    <dgm:cxn modelId="{07B1DAD7-FBE3-4544-BE82-0712EC92C519}" type="presParOf" srcId="{0E28B6DA-39C7-43A6-925A-BA40E65D80D3}" destId="{3507ADD5-9A41-424C-89CA-51A3022AAF1A}" srcOrd="4" destOrd="0" presId="urn:microsoft.com/office/officeart/2018/2/layout/IconVerticalSolidList"/>
    <dgm:cxn modelId="{E6F2A41F-161F-4CBF-9F4D-F0BE9509B3C1}" type="presParOf" srcId="{608D7283-1F6B-4255-B717-3A0483FB9558}" destId="{5BF7F70A-62E2-48E9-808E-BE6411F5A236}" srcOrd="3" destOrd="0" presId="urn:microsoft.com/office/officeart/2018/2/layout/IconVerticalSolidList"/>
    <dgm:cxn modelId="{B01B72A7-ED44-4E71-9605-2E9A4B6C23F6}" type="presParOf" srcId="{608D7283-1F6B-4255-B717-3A0483FB9558}" destId="{F44074C1-86BC-43EC-A7E3-92665717A250}" srcOrd="4" destOrd="0" presId="urn:microsoft.com/office/officeart/2018/2/layout/IconVerticalSolidList"/>
    <dgm:cxn modelId="{1C752DDB-35C1-456F-936E-BF46B948B0B4}" type="presParOf" srcId="{F44074C1-86BC-43EC-A7E3-92665717A250}" destId="{1DF273FD-EE08-47C3-BB2A-3A847DF4E2CA}" srcOrd="0" destOrd="0" presId="urn:microsoft.com/office/officeart/2018/2/layout/IconVerticalSolidList"/>
    <dgm:cxn modelId="{F93A5204-5E66-42E1-A6C6-1F9F4708A55A}" type="presParOf" srcId="{F44074C1-86BC-43EC-A7E3-92665717A250}" destId="{04494CEB-0C87-46DA-9772-E049B7E47EAB}" srcOrd="1" destOrd="0" presId="urn:microsoft.com/office/officeart/2018/2/layout/IconVerticalSolidList"/>
    <dgm:cxn modelId="{DA0B9153-84D7-4F21-9BF4-FCE1A6172A07}" type="presParOf" srcId="{F44074C1-86BC-43EC-A7E3-92665717A250}" destId="{50464EB8-80BE-41AE-A355-ECD7C790FC5E}" srcOrd="2" destOrd="0" presId="urn:microsoft.com/office/officeart/2018/2/layout/IconVerticalSolidList"/>
    <dgm:cxn modelId="{19BCAF60-68C3-4AD6-ADFF-B780B30B5E68}" type="presParOf" srcId="{F44074C1-86BC-43EC-A7E3-92665717A250}" destId="{7E1AADE6-17DB-499C-B460-557BD5B3A299}" srcOrd="3" destOrd="0" presId="urn:microsoft.com/office/officeart/2018/2/layout/IconVerticalSolidList"/>
    <dgm:cxn modelId="{FF8077BE-60CB-4680-82F5-CBF73B1B63AD}" type="presParOf" srcId="{F44074C1-86BC-43EC-A7E3-92665717A250}" destId="{72E34D38-A69F-4ECA-938F-84206372469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42B03D-FD76-4343-B54D-59B65FCEE5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293809-5FB8-401E-B923-60FE9EF0AC2B}">
      <dgm:prSet/>
      <dgm:spPr/>
      <dgm:t>
        <a:bodyPr/>
        <a:lstStyle/>
        <a:p>
          <a:r>
            <a:rPr lang="en-GB"/>
            <a:t>Existing solutions fall short in providing effective search capabilities for knowledge repositories.</a:t>
          </a:r>
          <a:endParaRPr lang="en-US"/>
        </a:p>
      </dgm:t>
    </dgm:pt>
    <dgm:pt modelId="{DF8BEE5A-FF77-4DFA-A780-EE14DBE4E5A9}" type="parTrans" cxnId="{CAF41E9C-EE79-4191-B11E-1382F6CDB516}">
      <dgm:prSet/>
      <dgm:spPr/>
      <dgm:t>
        <a:bodyPr/>
        <a:lstStyle/>
        <a:p>
          <a:endParaRPr lang="en-US"/>
        </a:p>
      </dgm:t>
    </dgm:pt>
    <dgm:pt modelId="{FFDBA89C-8DC0-4CE7-A550-316FE05CDE68}" type="sibTrans" cxnId="{CAF41E9C-EE79-4191-B11E-1382F6CDB516}">
      <dgm:prSet/>
      <dgm:spPr/>
      <dgm:t>
        <a:bodyPr/>
        <a:lstStyle/>
        <a:p>
          <a:endParaRPr lang="en-US"/>
        </a:p>
      </dgm:t>
    </dgm:pt>
    <dgm:pt modelId="{8CD4D7D4-F848-4C1B-891C-6F3709791B9C}">
      <dgm:prSet/>
      <dgm:spPr/>
      <dgm:t>
        <a:bodyPr/>
        <a:lstStyle/>
        <a:p>
          <a:r>
            <a:rPr lang="en-GB"/>
            <a:t>Graph databases enable complex relationships between data points, improving relevance in search results.</a:t>
          </a:r>
          <a:endParaRPr lang="en-US"/>
        </a:p>
      </dgm:t>
    </dgm:pt>
    <dgm:pt modelId="{4CA3CECF-8BFB-41F2-9530-D15AE2C157B0}" type="parTrans" cxnId="{47072A9C-CC63-4D4D-BF2E-BECBB8A74096}">
      <dgm:prSet/>
      <dgm:spPr/>
      <dgm:t>
        <a:bodyPr/>
        <a:lstStyle/>
        <a:p>
          <a:endParaRPr lang="en-US"/>
        </a:p>
      </dgm:t>
    </dgm:pt>
    <dgm:pt modelId="{1629FBDC-CF37-4162-AB53-5056983DE3DD}" type="sibTrans" cxnId="{47072A9C-CC63-4D4D-BF2E-BECBB8A74096}">
      <dgm:prSet/>
      <dgm:spPr/>
      <dgm:t>
        <a:bodyPr/>
        <a:lstStyle/>
        <a:p>
          <a:endParaRPr lang="en-US"/>
        </a:p>
      </dgm:t>
    </dgm:pt>
    <dgm:pt modelId="{711164F3-D0AE-4F54-81CD-F8BF7CCFA856}">
      <dgm:prSet/>
      <dgm:spPr/>
      <dgm:t>
        <a:bodyPr/>
        <a:lstStyle/>
        <a:p>
          <a:r>
            <a:rPr lang="en-GB" dirty="0"/>
            <a:t>Tagging techniques allow for granular categorisation of information, enhancing search outcomes.</a:t>
          </a:r>
          <a:endParaRPr lang="en-US" dirty="0"/>
        </a:p>
      </dgm:t>
    </dgm:pt>
    <dgm:pt modelId="{9CF90601-CD53-472E-A385-1DFB994ABDD3}" type="parTrans" cxnId="{51EEF904-D32C-420A-AB6A-40257A045264}">
      <dgm:prSet/>
      <dgm:spPr/>
      <dgm:t>
        <a:bodyPr/>
        <a:lstStyle/>
        <a:p>
          <a:endParaRPr lang="en-US"/>
        </a:p>
      </dgm:t>
    </dgm:pt>
    <dgm:pt modelId="{A41C78E0-91DF-4F02-BDD5-624D3648D92C}" type="sibTrans" cxnId="{51EEF904-D32C-420A-AB6A-40257A045264}">
      <dgm:prSet/>
      <dgm:spPr/>
      <dgm:t>
        <a:bodyPr/>
        <a:lstStyle/>
        <a:p>
          <a:endParaRPr lang="en-US"/>
        </a:p>
      </dgm:t>
    </dgm:pt>
    <dgm:pt modelId="{02F7BFF4-ABF4-4959-8435-EA22337348FE}">
      <dgm:prSet/>
      <dgm:spPr/>
      <dgm:t>
        <a:bodyPr/>
        <a:lstStyle/>
        <a:p>
          <a:r>
            <a:rPr lang="en-GB"/>
            <a:t>Incorporating graph databases and tagging in knowledge-sharing platforms presents a market opportunity.</a:t>
          </a:r>
          <a:endParaRPr lang="en-US"/>
        </a:p>
      </dgm:t>
    </dgm:pt>
    <dgm:pt modelId="{F034F782-9EF4-4955-8B05-84D6F95BEBFF}" type="parTrans" cxnId="{5C230704-47DF-4758-BCD7-7E743AFE8510}">
      <dgm:prSet/>
      <dgm:spPr/>
      <dgm:t>
        <a:bodyPr/>
        <a:lstStyle/>
        <a:p>
          <a:endParaRPr lang="en-US"/>
        </a:p>
      </dgm:t>
    </dgm:pt>
    <dgm:pt modelId="{E8559A71-2D4C-44AD-9767-8CDFE9A64240}" type="sibTrans" cxnId="{5C230704-47DF-4758-BCD7-7E743AFE8510}">
      <dgm:prSet/>
      <dgm:spPr/>
      <dgm:t>
        <a:bodyPr/>
        <a:lstStyle/>
        <a:p>
          <a:endParaRPr lang="en-US"/>
        </a:p>
      </dgm:t>
    </dgm:pt>
    <dgm:pt modelId="{160044F8-4013-47F4-BB65-6FA2EA229C1A}">
      <dgm:prSet/>
      <dgm:spPr/>
      <dgm:t>
        <a:bodyPr/>
        <a:lstStyle/>
        <a:p>
          <a:r>
            <a:rPr lang="en-GB"/>
            <a:t>These platforms can enhance knowledge management and decision-making processes</a:t>
          </a:r>
          <a:endParaRPr lang="en-US"/>
        </a:p>
      </dgm:t>
    </dgm:pt>
    <dgm:pt modelId="{2911E4E1-3B8F-46AE-97F2-F68E629081B1}" type="parTrans" cxnId="{2D692DC9-542B-43EC-98AC-F78EA7360954}">
      <dgm:prSet/>
      <dgm:spPr/>
      <dgm:t>
        <a:bodyPr/>
        <a:lstStyle/>
        <a:p>
          <a:endParaRPr lang="en-US"/>
        </a:p>
      </dgm:t>
    </dgm:pt>
    <dgm:pt modelId="{388C31DC-5194-4CF7-B66C-B1B1DAFFC2EE}" type="sibTrans" cxnId="{2D692DC9-542B-43EC-98AC-F78EA7360954}">
      <dgm:prSet/>
      <dgm:spPr/>
      <dgm:t>
        <a:bodyPr/>
        <a:lstStyle/>
        <a:p>
          <a:endParaRPr lang="en-US"/>
        </a:p>
      </dgm:t>
    </dgm:pt>
    <dgm:pt modelId="{9F16B973-B327-4FE0-90EA-83F8318A74AC}" type="pres">
      <dgm:prSet presAssocID="{2342B03D-FD76-4343-B54D-59B65FCEE526}" presName="root" presStyleCnt="0">
        <dgm:presLayoutVars>
          <dgm:dir/>
          <dgm:resizeHandles val="exact"/>
        </dgm:presLayoutVars>
      </dgm:prSet>
      <dgm:spPr/>
    </dgm:pt>
    <dgm:pt modelId="{9C63A3B2-586C-4011-A466-F491A26C35B8}" type="pres">
      <dgm:prSet presAssocID="{9E293809-5FB8-401E-B923-60FE9EF0AC2B}" presName="compNode" presStyleCnt="0"/>
      <dgm:spPr/>
    </dgm:pt>
    <dgm:pt modelId="{46426893-7B1D-4474-B6F1-41CA2E3FAF9A}" type="pres">
      <dgm:prSet presAssocID="{9E293809-5FB8-401E-B923-60FE9EF0AC2B}" presName="bgRect" presStyleLbl="bgShp" presStyleIdx="0" presStyleCnt="5"/>
      <dgm:spPr/>
    </dgm:pt>
    <dgm:pt modelId="{365A1A91-1903-4882-ADDA-FAEBD0F37545}" type="pres">
      <dgm:prSet presAssocID="{9E293809-5FB8-401E-B923-60FE9EF0AC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3AC826-14F7-4B9E-A384-7FED8FB07BF0}" type="pres">
      <dgm:prSet presAssocID="{9E293809-5FB8-401E-B923-60FE9EF0AC2B}" presName="spaceRect" presStyleCnt="0"/>
      <dgm:spPr/>
    </dgm:pt>
    <dgm:pt modelId="{68DA61E5-40A5-49FF-8D17-283996BCBC7B}" type="pres">
      <dgm:prSet presAssocID="{9E293809-5FB8-401E-B923-60FE9EF0AC2B}" presName="parTx" presStyleLbl="revTx" presStyleIdx="0" presStyleCnt="5">
        <dgm:presLayoutVars>
          <dgm:chMax val="0"/>
          <dgm:chPref val="0"/>
        </dgm:presLayoutVars>
      </dgm:prSet>
      <dgm:spPr/>
    </dgm:pt>
    <dgm:pt modelId="{795246BF-BDFB-4B35-8321-608DEA57921D}" type="pres">
      <dgm:prSet presAssocID="{FFDBA89C-8DC0-4CE7-A550-316FE05CDE68}" presName="sibTrans" presStyleCnt="0"/>
      <dgm:spPr/>
    </dgm:pt>
    <dgm:pt modelId="{EFD64411-8CC3-4DEC-91C2-05E9D4BB379F}" type="pres">
      <dgm:prSet presAssocID="{8CD4D7D4-F848-4C1B-891C-6F3709791B9C}" presName="compNode" presStyleCnt="0"/>
      <dgm:spPr/>
    </dgm:pt>
    <dgm:pt modelId="{62C6A58B-DFCB-4406-8651-610B58DF7B91}" type="pres">
      <dgm:prSet presAssocID="{8CD4D7D4-F848-4C1B-891C-6F3709791B9C}" presName="bgRect" presStyleLbl="bgShp" presStyleIdx="1" presStyleCnt="5"/>
      <dgm:spPr/>
    </dgm:pt>
    <dgm:pt modelId="{E602E460-DCA8-4B81-BC26-3A10D8A36B1D}" type="pres">
      <dgm:prSet presAssocID="{8CD4D7D4-F848-4C1B-891C-6F3709791B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F669950-24B3-4479-9166-8096435FB4F5}" type="pres">
      <dgm:prSet presAssocID="{8CD4D7D4-F848-4C1B-891C-6F3709791B9C}" presName="spaceRect" presStyleCnt="0"/>
      <dgm:spPr/>
    </dgm:pt>
    <dgm:pt modelId="{6BEE3350-E43A-44A8-ABF3-19829BD68056}" type="pres">
      <dgm:prSet presAssocID="{8CD4D7D4-F848-4C1B-891C-6F3709791B9C}" presName="parTx" presStyleLbl="revTx" presStyleIdx="1" presStyleCnt="5">
        <dgm:presLayoutVars>
          <dgm:chMax val="0"/>
          <dgm:chPref val="0"/>
        </dgm:presLayoutVars>
      </dgm:prSet>
      <dgm:spPr/>
    </dgm:pt>
    <dgm:pt modelId="{A2B0489E-7B1A-412D-9F4B-ECC45E6D476B}" type="pres">
      <dgm:prSet presAssocID="{1629FBDC-CF37-4162-AB53-5056983DE3DD}" presName="sibTrans" presStyleCnt="0"/>
      <dgm:spPr/>
    </dgm:pt>
    <dgm:pt modelId="{0F3DFA00-5DF5-48D1-B7D3-73FFE3978A9A}" type="pres">
      <dgm:prSet presAssocID="{711164F3-D0AE-4F54-81CD-F8BF7CCFA856}" presName="compNode" presStyleCnt="0"/>
      <dgm:spPr/>
    </dgm:pt>
    <dgm:pt modelId="{9979A094-6D33-42CB-817C-22D5415E0AD0}" type="pres">
      <dgm:prSet presAssocID="{711164F3-D0AE-4F54-81CD-F8BF7CCFA856}" presName="bgRect" presStyleLbl="bgShp" presStyleIdx="2" presStyleCnt="5"/>
      <dgm:spPr/>
    </dgm:pt>
    <dgm:pt modelId="{922C2D64-8EAB-432C-8645-DA026009F7B8}" type="pres">
      <dgm:prSet presAssocID="{711164F3-D0AE-4F54-81CD-F8BF7CCFA8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DC9F19-B649-4E1C-9CE3-8E4038EA72D6}" type="pres">
      <dgm:prSet presAssocID="{711164F3-D0AE-4F54-81CD-F8BF7CCFA856}" presName="spaceRect" presStyleCnt="0"/>
      <dgm:spPr/>
    </dgm:pt>
    <dgm:pt modelId="{74CD208B-9429-4424-A70E-8A14CE1F2CD5}" type="pres">
      <dgm:prSet presAssocID="{711164F3-D0AE-4F54-81CD-F8BF7CCFA856}" presName="parTx" presStyleLbl="revTx" presStyleIdx="2" presStyleCnt="5">
        <dgm:presLayoutVars>
          <dgm:chMax val="0"/>
          <dgm:chPref val="0"/>
        </dgm:presLayoutVars>
      </dgm:prSet>
      <dgm:spPr/>
    </dgm:pt>
    <dgm:pt modelId="{68612042-F7EE-4F17-9A08-C561F23A3723}" type="pres">
      <dgm:prSet presAssocID="{A41C78E0-91DF-4F02-BDD5-624D3648D92C}" presName="sibTrans" presStyleCnt="0"/>
      <dgm:spPr/>
    </dgm:pt>
    <dgm:pt modelId="{C3290710-DE8B-4684-A4A4-31ED1803CB03}" type="pres">
      <dgm:prSet presAssocID="{02F7BFF4-ABF4-4959-8435-EA22337348FE}" presName="compNode" presStyleCnt="0"/>
      <dgm:spPr/>
    </dgm:pt>
    <dgm:pt modelId="{7F6637DA-CD97-413C-8509-010A47C9EEC3}" type="pres">
      <dgm:prSet presAssocID="{02F7BFF4-ABF4-4959-8435-EA22337348FE}" presName="bgRect" presStyleLbl="bgShp" presStyleIdx="3" presStyleCnt="5"/>
      <dgm:spPr/>
    </dgm:pt>
    <dgm:pt modelId="{139EFD74-ECD5-42A9-8945-9F9195C7F36E}" type="pres">
      <dgm:prSet presAssocID="{02F7BFF4-ABF4-4959-8435-EA2233734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974E00-3304-4FEA-8E5A-C980078E7390}" type="pres">
      <dgm:prSet presAssocID="{02F7BFF4-ABF4-4959-8435-EA22337348FE}" presName="spaceRect" presStyleCnt="0"/>
      <dgm:spPr/>
    </dgm:pt>
    <dgm:pt modelId="{216AB3CE-9E15-4906-9070-822CE73162AC}" type="pres">
      <dgm:prSet presAssocID="{02F7BFF4-ABF4-4959-8435-EA22337348FE}" presName="parTx" presStyleLbl="revTx" presStyleIdx="3" presStyleCnt="5">
        <dgm:presLayoutVars>
          <dgm:chMax val="0"/>
          <dgm:chPref val="0"/>
        </dgm:presLayoutVars>
      </dgm:prSet>
      <dgm:spPr/>
    </dgm:pt>
    <dgm:pt modelId="{DCE155C4-35A4-4F13-B3E2-1D6472490D53}" type="pres">
      <dgm:prSet presAssocID="{E8559A71-2D4C-44AD-9767-8CDFE9A64240}" presName="sibTrans" presStyleCnt="0"/>
      <dgm:spPr/>
    </dgm:pt>
    <dgm:pt modelId="{CF6A51D9-BDFE-4B62-A9C4-3C7068F9D87A}" type="pres">
      <dgm:prSet presAssocID="{160044F8-4013-47F4-BB65-6FA2EA229C1A}" presName="compNode" presStyleCnt="0"/>
      <dgm:spPr/>
    </dgm:pt>
    <dgm:pt modelId="{A6A9C37B-6677-4B53-9585-B885BEE079E9}" type="pres">
      <dgm:prSet presAssocID="{160044F8-4013-47F4-BB65-6FA2EA229C1A}" presName="bgRect" presStyleLbl="bgShp" presStyleIdx="4" presStyleCnt="5"/>
      <dgm:spPr/>
    </dgm:pt>
    <dgm:pt modelId="{5C86CA9F-F270-41B0-AAB6-91FA0B013AF9}" type="pres">
      <dgm:prSet presAssocID="{160044F8-4013-47F4-BB65-6FA2EA229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3AA60B5-EF47-4121-A281-E78566A1A39C}" type="pres">
      <dgm:prSet presAssocID="{160044F8-4013-47F4-BB65-6FA2EA229C1A}" presName="spaceRect" presStyleCnt="0"/>
      <dgm:spPr/>
    </dgm:pt>
    <dgm:pt modelId="{2A803772-74CE-474E-A87D-57E04EEA83BD}" type="pres">
      <dgm:prSet presAssocID="{160044F8-4013-47F4-BB65-6FA2EA229C1A}" presName="parTx" presStyleLbl="revTx" presStyleIdx="4" presStyleCnt="5">
        <dgm:presLayoutVars>
          <dgm:chMax val="0"/>
          <dgm:chPref val="0"/>
        </dgm:presLayoutVars>
      </dgm:prSet>
      <dgm:spPr/>
    </dgm:pt>
  </dgm:ptLst>
  <dgm:cxnLst>
    <dgm:cxn modelId="{5C230704-47DF-4758-BCD7-7E743AFE8510}" srcId="{2342B03D-FD76-4343-B54D-59B65FCEE526}" destId="{02F7BFF4-ABF4-4959-8435-EA22337348FE}" srcOrd="3" destOrd="0" parTransId="{F034F782-9EF4-4955-8B05-84D6F95BEBFF}" sibTransId="{E8559A71-2D4C-44AD-9767-8CDFE9A64240}"/>
    <dgm:cxn modelId="{AC402B04-398B-4ADE-954A-CF45FBF8F195}" type="presOf" srcId="{02F7BFF4-ABF4-4959-8435-EA22337348FE}" destId="{216AB3CE-9E15-4906-9070-822CE73162AC}" srcOrd="0" destOrd="0" presId="urn:microsoft.com/office/officeart/2018/2/layout/IconVerticalSolidList"/>
    <dgm:cxn modelId="{51EEF904-D32C-420A-AB6A-40257A045264}" srcId="{2342B03D-FD76-4343-B54D-59B65FCEE526}" destId="{711164F3-D0AE-4F54-81CD-F8BF7CCFA856}" srcOrd="2" destOrd="0" parTransId="{9CF90601-CD53-472E-A385-1DFB994ABDD3}" sibTransId="{A41C78E0-91DF-4F02-BDD5-624D3648D92C}"/>
    <dgm:cxn modelId="{CAF41E9C-EE79-4191-B11E-1382F6CDB516}" srcId="{2342B03D-FD76-4343-B54D-59B65FCEE526}" destId="{9E293809-5FB8-401E-B923-60FE9EF0AC2B}" srcOrd="0" destOrd="0" parTransId="{DF8BEE5A-FF77-4DFA-A780-EE14DBE4E5A9}" sibTransId="{FFDBA89C-8DC0-4CE7-A550-316FE05CDE68}"/>
    <dgm:cxn modelId="{47072A9C-CC63-4D4D-BF2E-BECBB8A74096}" srcId="{2342B03D-FD76-4343-B54D-59B65FCEE526}" destId="{8CD4D7D4-F848-4C1B-891C-6F3709791B9C}" srcOrd="1" destOrd="0" parTransId="{4CA3CECF-8BFB-41F2-9530-D15AE2C157B0}" sibTransId="{1629FBDC-CF37-4162-AB53-5056983DE3DD}"/>
    <dgm:cxn modelId="{B25608A6-CD00-4D66-9979-004B99FC4E66}" type="presOf" srcId="{9E293809-5FB8-401E-B923-60FE9EF0AC2B}" destId="{68DA61E5-40A5-49FF-8D17-283996BCBC7B}" srcOrd="0" destOrd="0" presId="urn:microsoft.com/office/officeart/2018/2/layout/IconVerticalSolidList"/>
    <dgm:cxn modelId="{F81944BF-41B0-459F-99D4-E35A774010B6}" type="presOf" srcId="{8CD4D7D4-F848-4C1B-891C-6F3709791B9C}" destId="{6BEE3350-E43A-44A8-ABF3-19829BD68056}" srcOrd="0" destOrd="0" presId="urn:microsoft.com/office/officeart/2018/2/layout/IconVerticalSolidList"/>
    <dgm:cxn modelId="{2D692DC9-542B-43EC-98AC-F78EA7360954}" srcId="{2342B03D-FD76-4343-B54D-59B65FCEE526}" destId="{160044F8-4013-47F4-BB65-6FA2EA229C1A}" srcOrd="4" destOrd="0" parTransId="{2911E4E1-3B8F-46AE-97F2-F68E629081B1}" sibTransId="{388C31DC-5194-4CF7-B66C-B1B1DAFFC2EE}"/>
    <dgm:cxn modelId="{65D94FE9-FCC5-46D8-86EE-0518B47A546A}" type="presOf" srcId="{711164F3-D0AE-4F54-81CD-F8BF7CCFA856}" destId="{74CD208B-9429-4424-A70E-8A14CE1F2CD5}" srcOrd="0" destOrd="0" presId="urn:microsoft.com/office/officeart/2018/2/layout/IconVerticalSolidList"/>
    <dgm:cxn modelId="{FB3B44F4-4ED6-466E-81E7-0BD82EA71199}" type="presOf" srcId="{2342B03D-FD76-4343-B54D-59B65FCEE526}" destId="{9F16B973-B327-4FE0-90EA-83F8318A74AC}" srcOrd="0" destOrd="0" presId="urn:microsoft.com/office/officeart/2018/2/layout/IconVerticalSolidList"/>
    <dgm:cxn modelId="{DF642BFE-C2EE-4A7D-82A5-670919A7CE24}" type="presOf" srcId="{160044F8-4013-47F4-BB65-6FA2EA229C1A}" destId="{2A803772-74CE-474E-A87D-57E04EEA83BD}" srcOrd="0" destOrd="0" presId="urn:microsoft.com/office/officeart/2018/2/layout/IconVerticalSolidList"/>
    <dgm:cxn modelId="{34A26A56-0FC9-4C4C-ABA0-5980DC136DB4}" type="presParOf" srcId="{9F16B973-B327-4FE0-90EA-83F8318A74AC}" destId="{9C63A3B2-586C-4011-A466-F491A26C35B8}" srcOrd="0" destOrd="0" presId="urn:microsoft.com/office/officeart/2018/2/layout/IconVerticalSolidList"/>
    <dgm:cxn modelId="{50CC3AF4-6C3C-4DB7-B1F9-8741B15BE598}" type="presParOf" srcId="{9C63A3B2-586C-4011-A466-F491A26C35B8}" destId="{46426893-7B1D-4474-B6F1-41CA2E3FAF9A}" srcOrd="0" destOrd="0" presId="urn:microsoft.com/office/officeart/2018/2/layout/IconVerticalSolidList"/>
    <dgm:cxn modelId="{297C6FE3-1F31-4551-AEE5-24623C45DCC0}" type="presParOf" srcId="{9C63A3B2-586C-4011-A466-F491A26C35B8}" destId="{365A1A91-1903-4882-ADDA-FAEBD0F37545}" srcOrd="1" destOrd="0" presId="urn:microsoft.com/office/officeart/2018/2/layout/IconVerticalSolidList"/>
    <dgm:cxn modelId="{23AFE6CC-5057-475B-9BE0-FEE5608C8A65}" type="presParOf" srcId="{9C63A3B2-586C-4011-A466-F491A26C35B8}" destId="{6B3AC826-14F7-4B9E-A384-7FED8FB07BF0}" srcOrd="2" destOrd="0" presId="urn:microsoft.com/office/officeart/2018/2/layout/IconVerticalSolidList"/>
    <dgm:cxn modelId="{461C9484-09C6-4BF8-B6EE-DF9C4B6A1061}" type="presParOf" srcId="{9C63A3B2-586C-4011-A466-F491A26C35B8}" destId="{68DA61E5-40A5-49FF-8D17-283996BCBC7B}" srcOrd="3" destOrd="0" presId="urn:microsoft.com/office/officeart/2018/2/layout/IconVerticalSolidList"/>
    <dgm:cxn modelId="{627A0C5B-BE73-49A4-A243-C441C93F98AD}" type="presParOf" srcId="{9F16B973-B327-4FE0-90EA-83F8318A74AC}" destId="{795246BF-BDFB-4B35-8321-608DEA57921D}" srcOrd="1" destOrd="0" presId="urn:microsoft.com/office/officeart/2018/2/layout/IconVerticalSolidList"/>
    <dgm:cxn modelId="{E251210C-6B40-427D-9012-0256782E7B71}" type="presParOf" srcId="{9F16B973-B327-4FE0-90EA-83F8318A74AC}" destId="{EFD64411-8CC3-4DEC-91C2-05E9D4BB379F}" srcOrd="2" destOrd="0" presId="urn:microsoft.com/office/officeart/2018/2/layout/IconVerticalSolidList"/>
    <dgm:cxn modelId="{9411A64C-9CCB-424A-B619-701E5167E41E}" type="presParOf" srcId="{EFD64411-8CC3-4DEC-91C2-05E9D4BB379F}" destId="{62C6A58B-DFCB-4406-8651-610B58DF7B91}" srcOrd="0" destOrd="0" presId="urn:microsoft.com/office/officeart/2018/2/layout/IconVerticalSolidList"/>
    <dgm:cxn modelId="{B9D0E743-00BB-4D67-AF8C-A89C6CD7315E}" type="presParOf" srcId="{EFD64411-8CC3-4DEC-91C2-05E9D4BB379F}" destId="{E602E460-DCA8-4B81-BC26-3A10D8A36B1D}" srcOrd="1" destOrd="0" presId="urn:microsoft.com/office/officeart/2018/2/layout/IconVerticalSolidList"/>
    <dgm:cxn modelId="{D6170CC1-44BA-49EF-8EDD-EA5DB78A22FB}" type="presParOf" srcId="{EFD64411-8CC3-4DEC-91C2-05E9D4BB379F}" destId="{AF669950-24B3-4479-9166-8096435FB4F5}" srcOrd="2" destOrd="0" presId="urn:microsoft.com/office/officeart/2018/2/layout/IconVerticalSolidList"/>
    <dgm:cxn modelId="{04C6C19B-4434-45DC-81F5-CA98BE182FF7}" type="presParOf" srcId="{EFD64411-8CC3-4DEC-91C2-05E9D4BB379F}" destId="{6BEE3350-E43A-44A8-ABF3-19829BD68056}" srcOrd="3" destOrd="0" presId="urn:microsoft.com/office/officeart/2018/2/layout/IconVerticalSolidList"/>
    <dgm:cxn modelId="{B4E57BE3-D128-4AA2-A110-A1B7E57458C7}" type="presParOf" srcId="{9F16B973-B327-4FE0-90EA-83F8318A74AC}" destId="{A2B0489E-7B1A-412D-9F4B-ECC45E6D476B}" srcOrd="3" destOrd="0" presId="urn:microsoft.com/office/officeart/2018/2/layout/IconVerticalSolidList"/>
    <dgm:cxn modelId="{499D9037-4910-48ED-A9C0-7A63B26A2538}" type="presParOf" srcId="{9F16B973-B327-4FE0-90EA-83F8318A74AC}" destId="{0F3DFA00-5DF5-48D1-B7D3-73FFE3978A9A}" srcOrd="4" destOrd="0" presId="urn:microsoft.com/office/officeart/2018/2/layout/IconVerticalSolidList"/>
    <dgm:cxn modelId="{D2F1529A-77E3-4234-A57E-561F6C904C77}" type="presParOf" srcId="{0F3DFA00-5DF5-48D1-B7D3-73FFE3978A9A}" destId="{9979A094-6D33-42CB-817C-22D5415E0AD0}" srcOrd="0" destOrd="0" presId="urn:microsoft.com/office/officeart/2018/2/layout/IconVerticalSolidList"/>
    <dgm:cxn modelId="{36E0367D-1F72-443C-9725-1D0284A3BE43}" type="presParOf" srcId="{0F3DFA00-5DF5-48D1-B7D3-73FFE3978A9A}" destId="{922C2D64-8EAB-432C-8645-DA026009F7B8}" srcOrd="1" destOrd="0" presId="urn:microsoft.com/office/officeart/2018/2/layout/IconVerticalSolidList"/>
    <dgm:cxn modelId="{07CCD58F-C2A8-4639-8F15-C7209BDA6BF1}" type="presParOf" srcId="{0F3DFA00-5DF5-48D1-B7D3-73FFE3978A9A}" destId="{61DC9F19-B649-4E1C-9CE3-8E4038EA72D6}" srcOrd="2" destOrd="0" presId="urn:microsoft.com/office/officeart/2018/2/layout/IconVerticalSolidList"/>
    <dgm:cxn modelId="{3B8947ED-E74D-4251-8E67-52077DE6ECE5}" type="presParOf" srcId="{0F3DFA00-5DF5-48D1-B7D3-73FFE3978A9A}" destId="{74CD208B-9429-4424-A70E-8A14CE1F2CD5}" srcOrd="3" destOrd="0" presId="urn:microsoft.com/office/officeart/2018/2/layout/IconVerticalSolidList"/>
    <dgm:cxn modelId="{126D3D86-7523-4341-B353-2CD9AA67BCB2}" type="presParOf" srcId="{9F16B973-B327-4FE0-90EA-83F8318A74AC}" destId="{68612042-F7EE-4F17-9A08-C561F23A3723}" srcOrd="5" destOrd="0" presId="urn:microsoft.com/office/officeart/2018/2/layout/IconVerticalSolidList"/>
    <dgm:cxn modelId="{180972F3-26BB-44C3-B996-68EF10F9A846}" type="presParOf" srcId="{9F16B973-B327-4FE0-90EA-83F8318A74AC}" destId="{C3290710-DE8B-4684-A4A4-31ED1803CB03}" srcOrd="6" destOrd="0" presId="urn:microsoft.com/office/officeart/2018/2/layout/IconVerticalSolidList"/>
    <dgm:cxn modelId="{6CC3602C-27D8-403E-BAD9-6785D184EE08}" type="presParOf" srcId="{C3290710-DE8B-4684-A4A4-31ED1803CB03}" destId="{7F6637DA-CD97-413C-8509-010A47C9EEC3}" srcOrd="0" destOrd="0" presId="urn:microsoft.com/office/officeart/2018/2/layout/IconVerticalSolidList"/>
    <dgm:cxn modelId="{B4F25A66-06FA-4AF3-B379-72F688339AFA}" type="presParOf" srcId="{C3290710-DE8B-4684-A4A4-31ED1803CB03}" destId="{139EFD74-ECD5-42A9-8945-9F9195C7F36E}" srcOrd="1" destOrd="0" presId="urn:microsoft.com/office/officeart/2018/2/layout/IconVerticalSolidList"/>
    <dgm:cxn modelId="{3A341270-69D2-4DE7-9468-6D93059B85F0}" type="presParOf" srcId="{C3290710-DE8B-4684-A4A4-31ED1803CB03}" destId="{D1974E00-3304-4FEA-8E5A-C980078E7390}" srcOrd="2" destOrd="0" presId="urn:microsoft.com/office/officeart/2018/2/layout/IconVerticalSolidList"/>
    <dgm:cxn modelId="{16600EAD-F887-4D38-AA37-B4B72C1307E6}" type="presParOf" srcId="{C3290710-DE8B-4684-A4A4-31ED1803CB03}" destId="{216AB3CE-9E15-4906-9070-822CE73162AC}" srcOrd="3" destOrd="0" presId="urn:microsoft.com/office/officeart/2018/2/layout/IconVerticalSolidList"/>
    <dgm:cxn modelId="{A97DD917-FC38-4FDB-9385-FCDCC7430CAE}" type="presParOf" srcId="{9F16B973-B327-4FE0-90EA-83F8318A74AC}" destId="{DCE155C4-35A4-4F13-B3E2-1D6472490D53}" srcOrd="7" destOrd="0" presId="urn:microsoft.com/office/officeart/2018/2/layout/IconVerticalSolidList"/>
    <dgm:cxn modelId="{9CEDC333-9113-4C06-B983-06F43BE7DC5E}" type="presParOf" srcId="{9F16B973-B327-4FE0-90EA-83F8318A74AC}" destId="{CF6A51D9-BDFE-4B62-A9C4-3C7068F9D87A}" srcOrd="8" destOrd="0" presId="urn:microsoft.com/office/officeart/2018/2/layout/IconVerticalSolidList"/>
    <dgm:cxn modelId="{92A0B421-289A-4BE1-9A54-3C66709FADB4}" type="presParOf" srcId="{CF6A51D9-BDFE-4B62-A9C4-3C7068F9D87A}" destId="{A6A9C37B-6677-4B53-9585-B885BEE079E9}" srcOrd="0" destOrd="0" presId="urn:microsoft.com/office/officeart/2018/2/layout/IconVerticalSolidList"/>
    <dgm:cxn modelId="{64B58D9B-FC17-45B1-9433-0B329FCB2687}" type="presParOf" srcId="{CF6A51D9-BDFE-4B62-A9C4-3C7068F9D87A}" destId="{5C86CA9F-F270-41B0-AAB6-91FA0B013AF9}" srcOrd="1" destOrd="0" presId="urn:microsoft.com/office/officeart/2018/2/layout/IconVerticalSolidList"/>
    <dgm:cxn modelId="{9A2DF1E3-3D0C-408F-ABD7-D0FCB4F03E52}" type="presParOf" srcId="{CF6A51D9-BDFE-4B62-A9C4-3C7068F9D87A}" destId="{33AA60B5-EF47-4121-A281-E78566A1A39C}" srcOrd="2" destOrd="0" presId="urn:microsoft.com/office/officeart/2018/2/layout/IconVerticalSolidList"/>
    <dgm:cxn modelId="{8621874E-03A2-41D6-8CED-CEDDAE783B39}" type="presParOf" srcId="{CF6A51D9-BDFE-4B62-A9C4-3C7068F9D87A}" destId="{2A803772-74CE-474E-A87D-57E04EEA83B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D3F3-5968-4913-841A-BEFAE2BE963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900958-E2D9-4577-A707-E630B2000354}">
      <dgm:prSet/>
      <dgm:spPr/>
      <dgm:t>
        <a:bodyPr/>
        <a:lstStyle/>
        <a:p>
          <a:pPr>
            <a:defRPr cap="all"/>
          </a:pPr>
          <a:r>
            <a:rPr lang="en-GB" cap="none" dirty="0"/>
            <a:t>Market demand for a user-friendly knowledge-sharing platform incorporating graph databases and tagging</a:t>
          </a:r>
          <a:endParaRPr lang="en-US" cap="none" dirty="0"/>
        </a:p>
      </dgm:t>
    </dgm:pt>
    <dgm:pt modelId="{20C6611C-0CBC-4DB6-9A30-B06B62606838}" type="parTrans" cxnId="{2F785723-FBC3-4626-9E40-58C72CC80793}">
      <dgm:prSet/>
      <dgm:spPr/>
      <dgm:t>
        <a:bodyPr/>
        <a:lstStyle/>
        <a:p>
          <a:endParaRPr lang="en-US"/>
        </a:p>
      </dgm:t>
    </dgm:pt>
    <dgm:pt modelId="{081BBC9D-95F2-4E65-958C-D4407DD8BC92}" type="sibTrans" cxnId="{2F785723-FBC3-4626-9E40-58C72CC80793}">
      <dgm:prSet/>
      <dgm:spPr/>
      <dgm:t>
        <a:bodyPr/>
        <a:lstStyle/>
        <a:p>
          <a:endParaRPr lang="en-US"/>
        </a:p>
      </dgm:t>
    </dgm:pt>
    <dgm:pt modelId="{696FD41C-8A97-49CA-B317-4877F10531C5}">
      <dgm:prSet/>
      <dgm:spPr/>
      <dgm:t>
        <a:bodyPr/>
        <a:lstStyle/>
        <a:p>
          <a:pPr>
            <a:defRPr cap="all"/>
          </a:pPr>
          <a:r>
            <a:rPr lang="en-GB" cap="none" dirty="0"/>
            <a:t>Benefits of graph databases and tagging for efficient knowledge management</a:t>
          </a:r>
          <a:endParaRPr lang="en-US" cap="none" dirty="0"/>
        </a:p>
      </dgm:t>
    </dgm:pt>
    <dgm:pt modelId="{EAC44C16-5960-4CC6-8DF2-9596AF5D403F}" type="parTrans" cxnId="{7907275B-D7AC-4C6B-B278-7D2566428A7F}">
      <dgm:prSet/>
      <dgm:spPr/>
      <dgm:t>
        <a:bodyPr/>
        <a:lstStyle/>
        <a:p>
          <a:endParaRPr lang="en-US"/>
        </a:p>
      </dgm:t>
    </dgm:pt>
    <dgm:pt modelId="{1A74D861-B6BF-4DC4-B518-A23B23F6F0A2}" type="sibTrans" cxnId="{7907275B-D7AC-4C6B-B278-7D2566428A7F}">
      <dgm:prSet/>
      <dgm:spPr/>
      <dgm:t>
        <a:bodyPr/>
        <a:lstStyle/>
        <a:p>
          <a:endParaRPr lang="en-US"/>
        </a:p>
      </dgm:t>
    </dgm:pt>
    <dgm:pt modelId="{FB749C4D-D15C-4D91-B0C6-07B210537280}">
      <dgm:prSet/>
      <dgm:spPr/>
      <dgm:t>
        <a:bodyPr/>
        <a:lstStyle/>
        <a:p>
          <a:pPr>
            <a:defRPr cap="all"/>
          </a:pPr>
          <a:r>
            <a:rPr lang="en-GB" cap="none" dirty="0"/>
            <a:t>Improved accuracy and relevance of search results</a:t>
          </a:r>
          <a:endParaRPr lang="en-US" cap="none" dirty="0"/>
        </a:p>
      </dgm:t>
    </dgm:pt>
    <dgm:pt modelId="{B3D45589-C9FA-4856-B25E-C84824853EFE}" type="parTrans" cxnId="{59BFA273-1A5E-414C-80D2-A1945D4B8EEA}">
      <dgm:prSet/>
      <dgm:spPr/>
      <dgm:t>
        <a:bodyPr/>
        <a:lstStyle/>
        <a:p>
          <a:endParaRPr lang="en-US"/>
        </a:p>
      </dgm:t>
    </dgm:pt>
    <dgm:pt modelId="{69ED0814-F74A-451C-91B7-53378E5D0A6C}" type="sibTrans" cxnId="{59BFA273-1A5E-414C-80D2-A1945D4B8EEA}">
      <dgm:prSet/>
      <dgm:spPr/>
      <dgm:t>
        <a:bodyPr/>
        <a:lstStyle/>
        <a:p>
          <a:endParaRPr lang="en-US"/>
        </a:p>
      </dgm:t>
    </dgm:pt>
    <dgm:pt modelId="{A1A39164-3364-46B9-AAAF-99CD22C114CA}">
      <dgm:prSet/>
      <dgm:spPr/>
      <dgm:t>
        <a:bodyPr/>
        <a:lstStyle/>
        <a:p>
          <a:pPr>
            <a:defRPr cap="all"/>
          </a:pPr>
          <a:r>
            <a:rPr lang="en-GB" cap="none" dirty="0"/>
            <a:t>Quick access to required information</a:t>
          </a:r>
          <a:endParaRPr lang="en-US" cap="none" dirty="0"/>
        </a:p>
      </dgm:t>
    </dgm:pt>
    <dgm:pt modelId="{30696DA0-0C5C-482D-82E0-7A4BAABCEEB0}" type="parTrans" cxnId="{F1DC34C6-83F1-45DA-B3AA-628CF5A9736F}">
      <dgm:prSet/>
      <dgm:spPr/>
      <dgm:t>
        <a:bodyPr/>
        <a:lstStyle/>
        <a:p>
          <a:endParaRPr lang="en-US"/>
        </a:p>
      </dgm:t>
    </dgm:pt>
    <dgm:pt modelId="{A152AB3A-C512-4276-9737-90477181FF21}" type="sibTrans" cxnId="{F1DC34C6-83F1-45DA-B3AA-628CF5A9736F}">
      <dgm:prSet/>
      <dgm:spPr/>
      <dgm:t>
        <a:bodyPr/>
        <a:lstStyle/>
        <a:p>
          <a:endParaRPr lang="en-US"/>
        </a:p>
      </dgm:t>
    </dgm:pt>
    <dgm:pt modelId="{63BD3B00-A3A9-4E19-9A1B-2029C2E27215}" type="pres">
      <dgm:prSet presAssocID="{A588D3F3-5968-4913-841A-BEFAE2BE9636}" presName="root" presStyleCnt="0">
        <dgm:presLayoutVars>
          <dgm:dir/>
          <dgm:resizeHandles val="exact"/>
        </dgm:presLayoutVars>
      </dgm:prSet>
      <dgm:spPr/>
    </dgm:pt>
    <dgm:pt modelId="{5B849BFF-CEC9-480B-83A6-2DD0DF54A228}" type="pres">
      <dgm:prSet presAssocID="{76900958-E2D9-4577-A707-E630B2000354}" presName="compNode" presStyleCnt="0"/>
      <dgm:spPr/>
    </dgm:pt>
    <dgm:pt modelId="{0ACE1D8C-F0B1-49BB-93CA-7C339C66B3F9}" type="pres">
      <dgm:prSet presAssocID="{76900958-E2D9-4577-A707-E630B2000354}" presName="iconBgRect" presStyleLbl="bgShp" presStyleIdx="0" presStyleCnt="4"/>
      <dgm:spPr>
        <a:prstGeom prst="round2DiagRect">
          <a:avLst>
            <a:gd name="adj1" fmla="val 29727"/>
            <a:gd name="adj2" fmla="val 0"/>
          </a:avLst>
        </a:prstGeom>
      </dgm:spPr>
    </dgm:pt>
    <dgm:pt modelId="{F9F03BF5-BC86-433A-B7BB-6B16D704E494}" type="pres">
      <dgm:prSet presAssocID="{76900958-E2D9-4577-A707-E630B20003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A9DE03-7ABF-446D-81FE-CA4465EA9E56}" type="pres">
      <dgm:prSet presAssocID="{76900958-E2D9-4577-A707-E630B2000354}" presName="spaceRect" presStyleCnt="0"/>
      <dgm:spPr/>
    </dgm:pt>
    <dgm:pt modelId="{8C355544-EC83-496E-A421-682FDB922B41}" type="pres">
      <dgm:prSet presAssocID="{76900958-E2D9-4577-A707-E630B2000354}" presName="textRect" presStyleLbl="revTx" presStyleIdx="0" presStyleCnt="4">
        <dgm:presLayoutVars>
          <dgm:chMax val="1"/>
          <dgm:chPref val="1"/>
        </dgm:presLayoutVars>
      </dgm:prSet>
      <dgm:spPr/>
    </dgm:pt>
    <dgm:pt modelId="{720F13F6-7BE0-4074-B30D-0302FB122D24}" type="pres">
      <dgm:prSet presAssocID="{081BBC9D-95F2-4E65-958C-D4407DD8BC92}" presName="sibTrans" presStyleCnt="0"/>
      <dgm:spPr/>
    </dgm:pt>
    <dgm:pt modelId="{5E3EC8AB-5AB1-4F7A-98FD-326F2CEAE90C}" type="pres">
      <dgm:prSet presAssocID="{696FD41C-8A97-49CA-B317-4877F10531C5}" presName="compNode" presStyleCnt="0"/>
      <dgm:spPr/>
    </dgm:pt>
    <dgm:pt modelId="{93E5A472-96E6-4A58-B7CA-BCADAFAC7B8E}" type="pres">
      <dgm:prSet presAssocID="{696FD41C-8A97-49CA-B317-4877F10531C5}" presName="iconBgRect" presStyleLbl="bgShp" presStyleIdx="1" presStyleCnt="4"/>
      <dgm:spPr>
        <a:prstGeom prst="round2DiagRect">
          <a:avLst>
            <a:gd name="adj1" fmla="val 29727"/>
            <a:gd name="adj2" fmla="val 0"/>
          </a:avLst>
        </a:prstGeom>
      </dgm:spPr>
    </dgm:pt>
    <dgm:pt modelId="{4A117D45-3129-48F8-A349-862833B3EF0E}" type="pres">
      <dgm:prSet presAssocID="{696FD41C-8A97-49CA-B317-4877F10531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D6C9173-03C1-4627-AA3C-CF49D813841A}" type="pres">
      <dgm:prSet presAssocID="{696FD41C-8A97-49CA-B317-4877F10531C5}" presName="spaceRect" presStyleCnt="0"/>
      <dgm:spPr/>
    </dgm:pt>
    <dgm:pt modelId="{E38B6164-F7B0-4FD3-9412-75EBA4CF5109}" type="pres">
      <dgm:prSet presAssocID="{696FD41C-8A97-49CA-B317-4877F10531C5}" presName="textRect" presStyleLbl="revTx" presStyleIdx="1" presStyleCnt="4">
        <dgm:presLayoutVars>
          <dgm:chMax val="1"/>
          <dgm:chPref val="1"/>
        </dgm:presLayoutVars>
      </dgm:prSet>
      <dgm:spPr/>
    </dgm:pt>
    <dgm:pt modelId="{4C6A4370-B6E1-40EB-8A22-F01C1B627CE9}" type="pres">
      <dgm:prSet presAssocID="{1A74D861-B6BF-4DC4-B518-A23B23F6F0A2}" presName="sibTrans" presStyleCnt="0"/>
      <dgm:spPr/>
    </dgm:pt>
    <dgm:pt modelId="{0D676CC5-DA0A-43C8-8F4E-C0A48467ADE3}" type="pres">
      <dgm:prSet presAssocID="{FB749C4D-D15C-4D91-B0C6-07B210537280}" presName="compNode" presStyleCnt="0"/>
      <dgm:spPr/>
    </dgm:pt>
    <dgm:pt modelId="{368987DC-4086-49D6-8567-6C22F360A3D6}" type="pres">
      <dgm:prSet presAssocID="{FB749C4D-D15C-4D91-B0C6-07B210537280}" presName="iconBgRect" presStyleLbl="bgShp" presStyleIdx="2" presStyleCnt="4"/>
      <dgm:spPr>
        <a:prstGeom prst="round2DiagRect">
          <a:avLst>
            <a:gd name="adj1" fmla="val 29727"/>
            <a:gd name="adj2" fmla="val 0"/>
          </a:avLst>
        </a:prstGeom>
      </dgm:spPr>
    </dgm:pt>
    <dgm:pt modelId="{F365A541-C74E-41AF-991F-4A6738D470BD}" type="pres">
      <dgm:prSet presAssocID="{FB749C4D-D15C-4D91-B0C6-07B2105372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EA503F1-B477-471A-9394-173FFD982EE5}" type="pres">
      <dgm:prSet presAssocID="{FB749C4D-D15C-4D91-B0C6-07B210537280}" presName="spaceRect" presStyleCnt="0"/>
      <dgm:spPr/>
    </dgm:pt>
    <dgm:pt modelId="{5B927EF1-58DB-4C53-87CC-1053A877ACB8}" type="pres">
      <dgm:prSet presAssocID="{FB749C4D-D15C-4D91-B0C6-07B210537280}" presName="textRect" presStyleLbl="revTx" presStyleIdx="2" presStyleCnt="4">
        <dgm:presLayoutVars>
          <dgm:chMax val="1"/>
          <dgm:chPref val="1"/>
        </dgm:presLayoutVars>
      </dgm:prSet>
      <dgm:spPr/>
    </dgm:pt>
    <dgm:pt modelId="{9B0D192D-C47A-47EF-BFEA-BDD8D2280908}" type="pres">
      <dgm:prSet presAssocID="{69ED0814-F74A-451C-91B7-53378E5D0A6C}" presName="sibTrans" presStyleCnt="0"/>
      <dgm:spPr/>
    </dgm:pt>
    <dgm:pt modelId="{B19DD8B9-48A4-4DD9-A7D7-514F7631AD5C}" type="pres">
      <dgm:prSet presAssocID="{A1A39164-3364-46B9-AAAF-99CD22C114CA}" presName="compNode" presStyleCnt="0"/>
      <dgm:spPr/>
    </dgm:pt>
    <dgm:pt modelId="{00BC5BD2-25B3-4370-86C9-20B4ABDE174E}" type="pres">
      <dgm:prSet presAssocID="{A1A39164-3364-46B9-AAAF-99CD22C114CA}" presName="iconBgRect" presStyleLbl="bgShp" presStyleIdx="3" presStyleCnt="4"/>
      <dgm:spPr>
        <a:prstGeom prst="round2DiagRect">
          <a:avLst>
            <a:gd name="adj1" fmla="val 29727"/>
            <a:gd name="adj2" fmla="val 0"/>
          </a:avLst>
        </a:prstGeom>
      </dgm:spPr>
    </dgm:pt>
    <dgm:pt modelId="{3939E2A1-10AB-4CAF-9B07-513587B0E9D3}" type="pres">
      <dgm:prSet presAssocID="{A1A39164-3364-46B9-AAAF-99CD22C114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1DB4D14E-80EF-41AB-9D35-DD79146360AE}" type="pres">
      <dgm:prSet presAssocID="{A1A39164-3364-46B9-AAAF-99CD22C114CA}" presName="spaceRect" presStyleCnt="0"/>
      <dgm:spPr/>
    </dgm:pt>
    <dgm:pt modelId="{B1E718E2-4C07-45E9-A3BE-D4F611BF782C}" type="pres">
      <dgm:prSet presAssocID="{A1A39164-3364-46B9-AAAF-99CD22C114CA}" presName="textRect" presStyleLbl="revTx" presStyleIdx="3" presStyleCnt="4">
        <dgm:presLayoutVars>
          <dgm:chMax val="1"/>
          <dgm:chPref val="1"/>
        </dgm:presLayoutVars>
      </dgm:prSet>
      <dgm:spPr/>
    </dgm:pt>
  </dgm:ptLst>
  <dgm:cxnLst>
    <dgm:cxn modelId="{B1729204-B2C8-4F07-AED5-27A106FB91BA}" type="presOf" srcId="{FB749C4D-D15C-4D91-B0C6-07B210537280}" destId="{5B927EF1-58DB-4C53-87CC-1053A877ACB8}" srcOrd="0" destOrd="0" presId="urn:microsoft.com/office/officeart/2018/5/layout/IconLeafLabelList"/>
    <dgm:cxn modelId="{4D7DDB0B-70BF-4DDE-BF65-BAF4DA4B0D9A}" type="presOf" srcId="{A588D3F3-5968-4913-841A-BEFAE2BE9636}" destId="{63BD3B00-A3A9-4E19-9A1B-2029C2E27215}" srcOrd="0" destOrd="0" presId="urn:microsoft.com/office/officeart/2018/5/layout/IconLeafLabelList"/>
    <dgm:cxn modelId="{2F785723-FBC3-4626-9E40-58C72CC80793}" srcId="{A588D3F3-5968-4913-841A-BEFAE2BE9636}" destId="{76900958-E2D9-4577-A707-E630B2000354}" srcOrd="0" destOrd="0" parTransId="{20C6611C-0CBC-4DB6-9A30-B06B62606838}" sibTransId="{081BBC9D-95F2-4E65-958C-D4407DD8BC92}"/>
    <dgm:cxn modelId="{7907275B-D7AC-4C6B-B278-7D2566428A7F}" srcId="{A588D3F3-5968-4913-841A-BEFAE2BE9636}" destId="{696FD41C-8A97-49CA-B317-4877F10531C5}" srcOrd="1" destOrd="0" parTransId="{EAC44C16-5960-4CC6-8DF2-9596AF5D403F}" sibTransId="{1A74D861-B6BF-4DC4-B518-A23B23F6F0A2}"/>
    <dgm:cxn modelId="{59BFA273-1A5E-414C-80D2-A1945D4B8EEA}" srcId="{A588D3F3-5968-4913-841A-BEFAE2BE9636}" destId="{FB749C4D-D15C-4D91-B0C6-07B210537280}" srcOrd="2" destOrd="0" parTransId="{B3D45589-C9FA-4856-B25E-C84824853EFE}" sibTransId="{69ED0814-F74A-451C-91B7-53378E5D0A6C}"/>
    <dgm:cxn modelId="{A3E752B0-45A0-42AA-BDC1-0B1AA40CC743}" type="presOf" srcId="{A1A39164-3364-46B9-AAAF-99CD22C114CA}" destId="{B1E718E2-4C07-45E9-A3BE-D4F611BF782C}" srcOrd="0" destOrd="0" presId="urn:microsoft.com/office/officeart/2018/5/layout/IconLeafLabelList"/>
    <dgm:cxn modelId="{5865E2B4-DAAC-4FC6-BD34-90652BACEF7D}" type="presOf" srcId="{696FD41C-8A97-49CA-B317-4877F10531C5}" destId="{E38B6164-F7B0-4FD3-9412-75EBA4CF5109}" srcOrd="0" destOrd="0" presId="urn:microsoft.com/office/officeart/2018/5/layout/IconLeafLabelList"/>
    <dgm:cxn modelId="{F1DC34C6-83F1-45DA-B3AA-628CF5A9736F}" srcId="{A588D3F3-5968-4913-841A-BEFAE2BE9636}" destId="{A1A39164-3364-46B9-AAAF-99CD22C114CA}" srcOrd="3" destOrd="0" parTransId="{30696DA0-0C5C-482D-82E0-7A4BAABCEEB0}" sibTransId="{A152AB3A-C512-4276-9737-90477181FF21}"/>
    <dgm:cxn modelId="{027BF6CA-99F9-4450-8FF8-FBD65EB953B5}" type="presOf" srcId="{76900958-E2D9-4577-A707-E630B2000354}" destId="{8C355544-EC83-496E-A421-682FDB922B41}" srcOrd="0" destOrd="0" presId="urn:microsoft.com/office/officeart/2018/5/layout/IconLeafLabelList"/>
    <dgm:cxn modelId="{2382E212-D092-4828-A951-677B1609F7FC}" type="presParOf" srcId="{63BD3B00-A3A9-4E19-9A1B-2029C2E27215}" destId="{5B849BFF-CEC9-480B-83A6-2DD0DF54A228}" srcOrd="0" destOrd="0" presId="urn:microsoft.com/office/officeart/2018/5/layout/IconLeafLabelList"/>
    <dgm:cxn modelId="{7DDD791C-F0C1-42B3-85E2-54E1AA765C98}" type="presParOf" srcId="{5B849BFF-CEC9-480B-83A6-2DD0DF54A228}" destId="{0ACE1D8C-F0B1-49BB-93CA-7C339C66B3F9}" srcOrd="0" destOrd="0" presId="urn:microsoft.com/office/officeart/2018/5/layout/IconLeafLabelList"/>
    <dgm:cxn modelId="{1CF265F3-627B-40DE-8DFB-052D1574D269}" type="presParOf" srcId="{5B849BFF-CEC9-480B-83A6-2DD0DF54A228}" destId="{F9F03BF5-BC86-433A-B7BB-6B16D704E494}" srcOrd="1" destOrd="0" presId="urn:microsoft.com/office/officeart/2018/5/layout/IconLeafLabelList"/>
    <dgm:cxn modelId="{C53D0742-7121-48FD-B0AE-6A2AA8D127D1}" type="presParOf" srcId="{5B849BFF-CEC9-480B-83A6-2DD0DF54A228}" destId="{00A9DE03-7ABF-446D-81FE-CA4465EA9E56}" srcOrd="2" destOrd="0" presId="urn:microsoft.com/office/officeart/2018/5/layout/IconLeafLabelList"/>
    <dgm:cxn modelId="{2E17F2B1-62FA-4AF4-A77A-9CD5EB00F17C}" type="presParOf" srcId="{5B849BFF-CEC9-480B-83A6-2DD0DF54A228}" destId="{8C355544-EC83-496E-A421-682FDB922B41}" srcOrd="3" destOrd="0" presId="urn:microsoft.com/office/officeart/2018/5/layout/IconLeafLabelList"/>
    <dgm:cxn modelId="{252E7368-1917-43C9-B490-6E17C9833860}" type="presParOf" srcId="{63BD3B00-A3A9-4E19-9A1B-2029C2E27215}" destId="{720F13F6-7BE0-4074-B30D-0302FB122D24}" srcOrd="1" destOrd="0" presId="urn:microsoft.com/office/officeart/2018/5/layout/IconLeafLabelList"/>
    <dgm:cxn modelId="{1022A46E-6C5F-44FA-ABA2-7FBB85AD440A}" type="presParOf" srcId="{63BD3B00-A3A9-4E19-9A1B-2029C2E27215}" destId="{5E3EC8AB-5AB1-4F7A-98FD-326F2CEAE90C}" srcOrd="2" destOrd="0" presId="urn:microsoft.com/office/officeart/2018/5/layout/IconLeafLabelList"/>
    <dgm:cxn modelId="{E1E75A20-25E2-45BA-9FA6-4E9443B83BD4}" type="presParOf" srcId="{5E3EC8AB-5AB1-4F7A-98FD-326F2CEAE90C}" destId="{93E5A472-96E6-4A58-B7CA-BCADAFAC7B8E}" srcOrd="0" destOrd="0" presId="urn:microsoft.com/office/officeart/2018/5/layout/IconLeafLabelList"/>
    <dgm:cxn modelId="{01246696-7C39-46BD-BF34-ADCAB21512F3}" type="presParOf" srcId="{5E3EC8AB-5AB1-4F7A-98FD-326F2CEAE90C}" destId="{4A117D45-3129-48F8-A349-862833B3EF0E}" srcOrd="1" destOrd="0" presId="urn:microsoft.com/office/officeart/2018/5/layout/IconLeafLabelList"/>
    <dgm:cxn modelId="{372BEEB6-4454-4E44-AACB-D1656F53CB84}" type="presParOf" srcId="{5E3EC8AB-5AB1-4F7A-98FD-326F2CEAE90C}" destId="{2D6C9173-03C1-4627-AA3C-CF49D813841A}" srcOrd="2" destOrd="0" presId="urn:microsoft.com/office/officeart/2018/5/layout/IconLeafLabelList"/>
    <dgm:cxn modelId="{6800271E-223C-49A6-8426-72491000999A}" type="presParOf" srcId="{5E3EC8AB-5AB1-4F7A-98FD-326F2CEAE90C}" destId="{E38B6164-F7B0-4FD3-9412-75EBA4CF5109}" srcOrd="3" destOrd="0" presId="urn:microsoft.com/office/officeart/2018/5/layout/IconLeafLabelList"/>
    <dgm:cxn modelId="{DCD0E46C-CA96-4310-80E4-1BFB47F2898C}" type="presParOf" srcId="{63BD3B00-A3A9-4E19-9A1B-2029C2E27215}" destId="{4C6A4370-B6E1-40EB-8A22-F01C1B627CE9}" srcOrd="3" destOrd="0" presId="urn:microsoft.com/office/officeart/2018/5/layout/IconLeafLabelList"/>
    <dgm:cxn modelId="{229303F5-9D84-4BC3-B6D8-19CA92A76F23}" type="presParOf" srcId="{63BD3B00-A3A9-4E19-9A1B-2029C2E27215}" destId="{0D676CC5-DA0A-43C8-8F4E-C0A48467ADE3}" srcOrd="4" destOrd="0" presId="urn:microsoft.com/office/officeart/2018/5/layout/IconLeafLabelList"/>
    <dgm:cxn modelId="{47411736-699D-482D-B8C6-6FCF25096DC2}" type="presParOf" srcId="{0D676CC5-DA0A-43C8-8F4E-C0A48467ADE3}" destId="{368987DC-4086-49D6-8567-6C22F360A3D6}" srcOrd="0" destOrd="0" presId="urn:microsoft.com/office/officeart/2018/5/layout/IconLeafLabelList"/>
    <dgm:cxn modelId="{64BDD258-88D7-4BD5-9DE1-0901E8F5DD3C}" type="presParOf" srcId="{0D676CC5-DA0A-43C8-8F4E-C0A48467ADE3}" destId="{F365A541-C74E-41AF-991F-4A6738D470BD}" srcOrd="1" destOrd="0" presId="urn:microsoft.com/office/officeart/2018/5/layout/IconLeafLabelList"/>
    <dgm:cxn modelId="{0ED0161D-83C3-4F48-B691-8B1E144C6FE4}" type="presParOf" srcId="{0D676CC5-DA0A-43C8-8F4E-C0A48467ADE3}" destId="{8EA503F1-B477-471A-9394-173FFD982EE5}" srcOrd="2" destOrd="0" presId="urn:microsoft.com/office/officeart/2018/5/layout/IconLeafLabelList"/>
    <dgm:cxn modelId="{4E4E1BBE-0D83-469D-8721-B7635A793B86}" type="presParOf" srcId="{0D676CC5-DA0A-43C8-8F4E-C0A48467ADE3}" destId="{5B927EF1-58DB-4C53-87CC-1053A877ACB8}" srcOrd="3" destOrd="0" presId="urn:microsoft.com/office/officeart/2018/5/layout/IconLeafLabelList"/>
    <dgm:cxn modelId="{69F700A5-E906-4193-BB2B-D6C8F13E8B13}" type="presParOf" srcId="{63BD3B00-A3A9-4E19-9A1B-2029C2E27215}" destId="{9B0D192D-C47A-47EF-BFEA-BDD8D2280908}" srcOrd="5" destOrd="0" presId="urn:microsoft.com/office/officeart/2018/5/layout/IconLeafLabelList"/>
    <dgm:cxn modelId="{764FBE63-3958-47C2-A9BD-EEC763F5BAFB}" type="presParOf" srcId="{63BD3B00-A3A9-4E19-9A1B-2029C2E27215}" destId="{B19DD8B9-48A4-4DD9-A7D7-514F7631AD5C}" srcOrd="6" destOrd="0" presId="urn:microsoft.com/office/officeart/2018/5/layout/IconLeafLabelList"/>
    <dgm:cxn modelId="{844162AC-3A0C-44CC-BDF8-872D86EC9EE0}" type="presParOf" srcId="{B19DD8B9-48A4-4DD9-A7D7-514F7631AD5C}" destId="{00BC5BD2-25B3-4370-86C9-20B4ABDE174E}" srcOrd="0" destOrd="0" presId="urn:microsoft.com/office/officeart/2018/5/layout/IconLeafLabelList"/>
    <dgm:cxn modelId="{71836C66-EF7F-4033-9DA1-15B3A552F692}" type="presParOf" srcId="{B19DD8B9-48A4-4DD9-A7D7-514F7631AD5C}" destId="{3939E2A1-10AB-4CAF-9B07-513587B0E9D3}" srcOrd="1" destOrd="0" presId="urn:microsoft.com/office/officeart/2018/5/layout/IconLeafLabelList"/>
    <dgm:cxn modelId="{4530D2C2-7B20-4F47-B06A-A4C0819C3062}" type="presParOf" srcId="{B19DD8B9-48A4-4DD9-A7D7-514F7631AD5C}" destId="{1DB4D14E-80EF-41AB-9D35-DD79146360AE}" srcOrd="2" destOrd="0" presId="urn:microsoft.com/office/officeart/2018/5/layout/IconLeafLabelList"/>
    <dgm:cxn modelId="{1D5BAF05-A3CF-415C-9027-8C21838D4306}" type="presParOf" srcId="{B19DD8B9-48A4-4DD9-A7D7-514F7631AD5C}" destId="{B1E718E2-4C07-45E9-A3BE-D4F611BF782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495A28-3424-418A-8B89-D929BFF72E1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6CD3616-39E0-4AC4-823B-A74DE2EEB0A8}">
      <dgm:prSet/>
      <dgm:spPr/>
      <dgm:t>
        <a:bodyPr/>
        <a:lstStyle/>
        <a:p>
          <a:pPr>
            <a:lnSpc>
              <a:spcPct val="100000"/>
            </a:lnSpc>
            <a:defRPr b="1"/>
          </a:pPr>
          <a:r>
            <a:rPr lang="en-GB" b="0" i="0"/>
            <a:t>Professional Issues:</a:t>
          </a:r>
          <a:endParaRPr lang="en-US"/>
        </a:p>
      </dgm:t>
    </dgm:pt>
    <dgm:pt modelId="{3C8859DD-65F8-4DE8-BB15-83D617303B92}" type="parTrans" cxnId="{09B116B0-E9C8-4543-8D00-C29B0691F75E}">
      <dgm:prSet/>
      <dgm:spPr/>
      <dgm:t>
        <a:bodyPr/>
        <a:lstStyle/>
        <a:p>
          <a:endParaRPr lang="en-US"/>
        </a:p>
      </dgm:t>
    </dgm:pt>
    <dgm:pt modelId="{33188459-8167-4EEA-8ED7-723F7CF06199}" type="sibTrans" cxnId="{09B116B0-E9C8-4543-8D00-C29B0691F75E}">
      <dgm:prSet/>
      <dgm:spPr/>
      <dgm:t>
        <a:bodyPr/>
        <a:lstStyle/>
        <a:p>
          <a:endParaRPr lang="en-US"/>
        </a:p>
      </dgm:t>
    </dgm:pt>
    <dgm:pt modelId="{1CBBA486-30AB-4029-92E2-218587F73770}">
      <dgm:prSet/>
      <dgm:spPr/>
      <dgm:t>
        <a:bodyPr/>
        <a:lstStyle/>
        <a:p>
          <a:pPr>
            <a:lnSpc>
              <a:spcPct val="100000"/>
            </a:lnSpc>
          </a:pPr>
          <a:r>
            <a:rPr lang="en-GB" b="0" i="0" dirty="0"/>
            <a:t>Integrating BCS Code of Conduct</a:t>
          </a:r>
          <a:endParaRPr lang="en-US" dirty="0"/>
        </a:p>
      </dgm:t>
    </dgm:pt>
    <dgm:pt modelId="{0E7EE371-49B7-43CE-8112-0BDE472D0D50}" type="parTrans" cxnId="{DC887B7D-494F-47FC-BF5C-035967EAC864}">
      <dgm:prSet/>
      <dgm:spPr/>
      <dgm:t>
        <a:bodyPr/>
        <a:lstStyle/>
        <a:p>
          <a:endParaRPr lang="en-US"/>
        </a:p>
      </dgm:t>
    </dgm:pt>
    <dgm:pt modelId="{B7368CEF-1A37-4A4D-8D47-14F92B567D74}" type="sibTrans" cxnId="{DC887B7D-494F-47FC-BF5C-035967EAC864}">
      <dgm:prSet/>
      <dgm:spPr/>
      <dgm:t>
        <a:bodyPr/>
        <a:lstStyle/>
        <a:p>
          <a:endParaRPr lang="en-US"/>
        </a:p>
      </dgm:t>
    </dgm:pt>
    <dgm:pt modelId="{9B2FE4E6-BCBC-4759-A31B-62897A216C4A}">
      <dgm:prSet/>
      <dgm:spPr/>
      <dgm:t>
        <a:bodyPr/>
        <a:lstStyle/>
        <a:p>
          <a:pPr>
            <a:lnSpc>
              <a:spcPct val="100000"/>
            </a:lnSpc>
          </a:pPr>
          <a:r>
            <a:rPr lang="en-GB" b="0" i="0" dirty="0"/>
            <a:t>Confidentiality and data privacy</a:t>
          </a:r>
          <a:endParaRPr lang="en-US" dirty="0"/>
        </a:p>
      </dgm:t>
    </dgm:pt>
    <dgm:pt modelId="{DE42A2BC-24F8-4412-AE80-49AAD6EAD8B8}" type="parTrans" cxnId="{19DC7455-35A7-4B53-96A5-8493C2897D7E}">
      <dgm:prSet/>
      <dgm:spPr/>
      <dgm:t>
        <a:bodyPr/>
        <a:lstStyle/>
        <a:p>
          <a:endParaRPr lang="en-US"/>
        </a:p>
      </dgm:t>
    </dgm:pt>
    <dgm:pt modelId="{3A35B3EC-58DA-45F1-9EE6-1BA9D3E5FDD0}" type="sibTrans" cxnId="{19DC7455-35A7-4B53-96A5-8493C2897D7E}">
      <dgm:prSet/>
      <dgm:spPr/>
      <dgm:t>
        <a:bodyPr/>
        <a:lstStyle/>
        <a:p>
          <a:endParaRPr lang="en-US"/>
        </a:p>
      </dgm:t>
    </dgm:pt>
    <dgm:pt modelId="{4E1AEF99-E69C-4A00-AD20-9AD45BF8E06C}">
      <dgm:prSet/>
      <dgm:spPr/>
      <dgm:t>
        <a:bodyPr/>
        <a:lstStyle/>
        <a:p>
          <a:pPr>
            <a:lnSpc>
              <a:spcPct val="100000"/>
            </a:lnSpc>
          </a:pPr>
          <a:r>
            <a:rPr lang="en-GB" b="0" i="0" dirty="0"/>
            <a:t>Compliance with industry regulations</a:t>
          </a:r>
          <a:endParaRPr lang="en-US" dirty="0"/>
        </a:p>
      </dgm:t>
    </dgm:pt>
    <dgm:pt modelId="{22AF8D22-7C03-43E1-874F-54ACDCB78787}" type="parTrans" cxnId="{6731F9AB-BABF-4ED9-9348-547FFE4AF733}">
      <dgm:prSet/>
      <dgm:spPr/>
      <dgm:t>
        <a:bodyPr/>
        <a:lstStyle/>
        <a:p>
          <a:endParaRPr lang="en-US"/>
        </a:p>
      </dgm:t>
    </dgm:pt>
    <dgm:pt modelId="{BD590A44-A9AD-469E-A400-5C3428B9A1B4}" type="sibTrans" cxnId="{6731F9AB-BABF-4ED9-9348-547FFE4AF733}">
      <dgm:prSet/>
      <dgm:spPr/>
      <dgm:t>
        <a:bodyPr/>
        <a:lstStyle/>
        <a:p>
          <a:endParaRPr lang="en-US"/>
        </a:p>
      </dgm:t>
    </dgm:pt>
    <dgm:pt modelId="{4CCB983B-6510-4ACF-84B8-CC9BC6D2732E}">
      <dgm:prSet/>
      <dgm:spPr/>
      <dgm:t>
        <a:bodyPr/>
        <a:lstStyle/>
        <a:p>
          <a:pPr>
            <a:lnSpc>
              <a:spcPct val="100000"/>
            </a:lnSpc>
          </a:pPr>
          <a:r>
            <a:rPr lang="en-GB" b="0" i="0" dirty="0"/>
            <a:t>Quality assurance and accuracy of information</a:t>
          </a:r>
          <a:endParaRPr lang="en-US" dirty="0"/>
        </a:p>
      </dgm:t>
    </dgm:pt>
    <dgm:pt modelId="{84FB73ED-9232-40E5-9789-381CCC8744CF}" type="parTrans" cxnId="{D0980A19-ED17-4F78-8965-86B46D9D9504}">
      <dgm:prSet/>
      <dgm:spPr/>
      <dgm:t>
        <a:bodyPr/>
        <a:lstStyle/>
        <a:p>
          <a:endParaRPr lang="en-US"/>
        </a:p>
      </dgm:t>
    </dgm:pt>
    <dgm:pt modelId="{D9741386-E496-4724-BC71-F9F7132CC9D1}" type="sibTrans" cxnId="{D0980A19-ED17-4F78-8965-86B46D9D9504}">
      <dgm:prSet/>
      <dgm:spPr/>
      <dgm:t>
        <a:bodyPr/>
        <a:lstStyle/>
        <a:p>
          <a:endParaRPr lang="en-US"/>
        </a:p>
      </dgm:t>
    </dgm:pt>
    <dgm:pt modelId="{F76A08EF-48D1-4D0D-A33F-479DF5D3B36B}">
      <dgm:prSet/>
      <dgm:spPr/>
      <dgm:t>
        <a:bodyPr/>
        <a:lstStyle/>
        <a:p>
          <a:pPr>
            <a:lnSpc>
              <a:spcPct val="100000"/>
            </a:lnSpc>
          </a:pPr>
          <a:r>
            <a:rPr lang="en-GB" b="0" i="0" dirty="0"/>
            <a:t>User training and awareness</a:t>
          </a:r>
          <a:endParaRPr lang="en-US" dirty="0"/>
        </a:p>
      </dgm:t>
    </dgm:pt>
    <dgm:pt modelId="{4E5BA1D3-4F66-4900-A3A5-142AD2A147E0}" type="parTrans" cxnId="{C6514EA7-A93F-4D1D-B73D-64A325BF526A}">
      <dgm:prSet/>
      <dgm:spPr/>
      <dgm:t>
        <a:bodyPr/>
        <a:lstStyle/>
        <a:p>
          <a:endParaRPr lang="en-US"/>
        </a:p>
      </dgm:t>
    </dgm:pt>
    <dgm:pt modelId="{FBB18EA3-1A9A-466A-9BD7-00E05F971B7E}" type="sibTrans" cxnId="{C6514EA7-A93F-4D1D-B73D-64A325BF526A}">
      <dgm:prSet/>
      <dgm:spPr/>
      <dgm:t>
        <a:bodyPr/>
        <a:lstStyle/>
        <a:p>
          <a:endParaRPr lang="en-US"/>
        </a:p>
      </dgm:t>
    </dgm:pt>
    <dgm:pt modelId="{812BBAB9-809A-451C-8D77-25EF9C697DDE}">
      <dgm:prSet/>
      <dgm:spPr/>
      <dgm:t>
        <a:bodyPr/>
        <a:lstStyle/>
        <a:p>
          <a:pPr>
            <a:lnSpc>
              <a:spcPct val="100000"/>
            </a:lnSpc>
          </a:pPr>
          <a:r>
            <a:rPr lang="en-GB" b="0" i="0" dirty="0"/>
            <a:t>User accountability and responsibility</a:t>
          </a:r>
          <a:endParaRPr lang="en-US" dirty="0"/>
        </a:p>
      </dgm:t>
    </dgm:pt>
    <dgm:pt modelId="{5AB7F9E7-1C73-4E4B-9CD9-8F38BC1127BD}" type="parTrans" cxnId="{1EB0801F-6105-47DF-A49F-799885C9036E}">
      <dgm:prSet/>
      <dgm:spPr/>
      <dgm:t>
        <a:bodyPr/>
        <a:lstStyle/>
        <a:p>
          <a:endParaRPr lang="en-US"/>
        </a:p>
      </dgm:t>
    </dgm:pt>
    <dgm:pt modelId="{7A06F211-A3DB-4D21-8B46-11D216C629C1}" type="sibTrans" cxnId="{1EB0801F-6105-47DF-A49F-799885C9036E}">
      <dgm:prSet/>
      <dgm:spPr/>
      <dgm:t>
        <a:bodyPr/>
        <a:lstStyle/>
        <a:p>
          <a:endParaRPr lang="en-US"/>
        </a:p>
      </dgm:t>
    </dgm:pt>
    <dgm:pt modelId="{061D6E9C-4271-49F4-8BA3-E7773160768A}">
      <dgm:prSet/>
      <dgm:spPr/>
      <dgm:t>
        <a:bodyPr/>
        <a:lstStyle/>
        <a:p>
          <a:pPr>
            <a:lnSpc>
              <a:spcPct val="100000"/>
            </a:lnSpc>
            <a:defRPr b="1"/>
          </a:pPr>
          <a:r>
            <a:rPr lang="en-GB" b="0" i="0"/>
            <a:t>Ethical Issues:</a:t>
          </a:r>
          <a:endParaRPr lang="en-US"/>
        </a:p>
      </dgm:t>
    </dgm:pt>
    <dgm:pt modelId="{F959925C-E2D2-4454-8896-BCFD3F9B1B83}" type="parTrans" cxnId="{27D404A4-D473-4C6E-8955-9F16B9200AD3}">
      <dgm:prSet/>
      <dgm:spPr/>
      <dgm:t>
        <a:bodyPr/>
        <a:lstStyle/>
        <a:p>
          <a:endParaRPr lang="en-US"/>
        </a:p>
      </dgm:t>
    </dgm:pt>
    <dgm:pt modelId="{04704511-7F48-43EE-8941-6DE35F2462A3}" type="sibTrans" cxnId="{27D404A4-D473-4C6E-8955-9F16B9200AD3}">
      <dgm:prSet/>
      <dgm:spPr/>
      <dgm:t>
        <a:bodyPr/>
        <a:lstStyle/>
        <a:p>
          <a:endParaRPr lang="en-US"/>
        </a:p>
      </dgm:t>
    </dgm:pt>
    <dgm:pt modelId="{E3D4B808-C908-448E-A1A0-331497FDC3A0}">
      <dgm:prSet/>
      <dgm:spPr/>
      <dgm:t>
        <a:bodyPr/>
        <a:lstStyle/>
        <a:p>
          <a:pPr>
            <a:lnSpc>
              <a:spcPct val="100000"/>
            </a:lnSpc>
          </a:pPr>
          <a:r>
            <a:rPr lang="en-GB" b="0" i="0"/>
            <a:t>Preventing Unethical Practices</a:t>
          </a:r>
          <a:endParaRPr lang="en-US"/>
        </a:p>
      </dgm:t>
    </dgm:pt>
    <dgm:pt modelId="{64603CD3-DCF7-48DF-90C1-1D01A89FC474}" type="parTrans" cxnId="{0A14083E-1B28-401C-9912-D8812E5139EC}">
      <dgm:prSet/>
      <dgm:spPr/>
      <dgm:t>
        <a:bodyPr/>
        <a:lstStyle/>
        <a:p>
          <a:endParaRPr lang="en-US"/>
        </a:p>
      </dgm:t>
    </dgm:pt>
    <dgm:pt modelId="{CD6D1E2D-8897-4BE7-AF44-9050EEB657D3}" type="sibTrans" cxnId="{0A14083E-1B28-401C-9912-D8812E5139EC}">
      <dgm:prSet/>
      <dgm:spPr/>
      <dgm:t>
        <a:bodyPr/>
        <a:lstStyle/>
        <a:p>
          <a:endParaRPr lang="en-US"/>
        </a:p>
      </dgm:t>
    </dgm:pt>
    <dgm:pt modelId="{2964117D-0C27-4A17-9A57-4F0DD0AD8C20}">
      <dgm:prSet/>
      <dgm:spPr/>
      <dgm:t>
        <a:bodyPr/>
        <a:lstStyle/>
        <a:p>
          <a:pPr>
            <a:lnSpc>
              <a:spcPct val="100000"/>
            </a:lnSpc>
          </a:pPr>
          <a:r>
            <a:rPr lang="en-GB" b="0" i="0" dirty="0"/>
            <a:t>Commenting for Relative Feed (Gamification)</a:t>
          </a:r>
          <a:endParaRPr lang="en-US" dirty="0"/>
        </a:p>
      </dgm:t>
    </dgm:pt>
    <dgm:pt modelId="{C84DD16D-96CB-4B98-A22E-C08DFAAA937D}" type="parTrans" cxnId="{37D4A617-D10E-4B88-8E30-1570CE9C3790}">
      <dgm:prSet/>
      <dgm:spPr/>
      <dgm:t>
        <a:bodyPr/>
        <a:lstStyle/>
        <a:p>
          <a:endParaRPr lang="en-US"/>
        </a:p>
      </dgm:t>
    </dgm:pt>
    <dgm:pt modelId="{FF55F2BD-5386-470B-BD59-34AB3D0EA35B}" type="sibTrans" cxnId="{37D4A617-D10E-4B88-8E30-1570CE9C3790}">
      <dgm:prSet/>
      <dgm:spPr/>
      <dgm:t>
        <a:bodyPr/>
        <a:lstStyle/>
        <a:p>
          <a:endParaRPr lang="en-US"/>
        </a:p>
      </dgm:t>
    </dgm:pt>
    <dgm:pt modelId="{E22E4F9A-2ED6-46A8-9DAA-EE29A4C5245D}">
      <dgm:prSet/>
      <dgm:spPr/>
      <dgm:t>
        <a:bodyPr/>
        <a:lstStyle/>
        <a:p>
          <a:pPr>
            <a:lnSpc>
              <a:spcPct val="100000"/>
            </a:lnSpc>
          </a:pPr>
          <a:r>
            <a:rPr lang="en-GB" b="0" i="0"/>
            <a:t>Plagiarism</a:t>
          </a:r>
          <a:endParaRPr lang="en-US"/>
        </a:p>
      </dgm:t>
    </dgm:pt>
    <dgm:pt modelId="{25E7F32C-6C00-4D4B-A3A9-0AEB37FC623D}" type="parTrans" cxnId="{5359BA59-2B15-406A-A7A8-C5DB040CC947}">
      <dgm:prSet/>
      <dgm:spPr/>
      <dgm:t>
        <a:bodyPr/>
        <a:lstStyle/>
        <a:p>
          <a:endParaRPr lang="en-US"/>
        </a:p>
      </dgm:t>
    </dgm:pt>
    <dgm:pt modelId="{519A434A-E637-462B-AD89-F77FD0960167}" type="sibTrans" cxnId="{5359BA59-2B15-406A-A7A8-C5DB040CC947}">
      <dgm:prSet/>
      <dgm:spPr/>
      <dgm:t>
        <a:bodyPr/>
        <a:lstStyle/>
        <a:p>
          <a:endParaRPr lang="en-US"/>
        </a:p>
      </dgm:t>
    </dgm:pt>
    <dgm:pt modelId="{6F1FA7BC-2BD7-4E5F-974B-A3BCE7F80AD4}">
      <dgm:prSet/>
      <dgm:spPr/>
      <dgm:t>
        <a:bodyPr/>
        <a:lstStyle/>
        <a:p>
          <a:pPr>
            <a:lnSpc>
              <a:spcPct val="100000"/>
            </a:lnSpc>
            <a:defRPr b="1"/>
          </a:pPr>
          <a:r>
            <a:rPr lang="en-GB" b="0" i="0"/>
            <a:t>Legal Issues:</a:t>
          </a:r>
          <a:endParaRPr lang="en-US"/>
        </a:p>
      </dgm:t>
    </dgm:pt>
    <dgm:pt modelId="{16FC4905-9A2C-4035-AFA1-F5581075A046}" type="parTrans" cxnId="{CE91001B-DAEE-4F5E-B715-85350A4770B6}">
      <dgm:prSet/>
      <dgm:spPr/>
      <dgm:t>
        <a:bodyPr/>
        <a:lstStyle/>
        <a:p>
          <a:endParaRPr lang="en-US"/>
        </a:p>
      </dgm:t>
    </dgm:pt>
    <dgm:pt modelId="{03E8AF30-10AB-4F7D-B41A-7300BCAFDA2D}" type="sibTrans" cxnId="{CE91001B-DAEE-4F5E-B715-85350A4770B6}">
      <dgm:prSet/>
      <dgm:spPr/>
      <dgm:t>
        <a:bodyPr/>
        <a:lstStyle/>
        <a:p>
          <a:endParaRPr lang="en-US"/>
        </a:p>
      </dgm:t>
    </dgm:pt>
    <dgm:pt modelId="{6CBA48DE-3C31-481A-8828-A88AA8BA338E}">
      <dgm:prSet/>
      <dgm:spPr/>
      <dgm:t>
        <a:bodyPr/>
        <a:lstStyle/>
        <a:p>
          <a:pPr>
            <a:lnSpc>
              <a:spcPct val="100000"/>
            </a:lnSpc>
          </a:pPr>
          <a:r>
            <a:rPr lang="en-GB" b="0" i="0"/>
            <a:t>Licensing, Intellectual Property, Data Ownership, and Source Control</a:t>
          </a:r>
          <a:endParaRPr lang="en-US"/>
        </a:p>
      </dgm:t>
    </dgm:pt>
    <dgm:pt modelId="{953B1F1C-3F32-4805-8268-AE36B5FA85F1}" type="parTrans" cxnId="{F21E3C6C-FA24-4FEB-A5D0-04AF7387E483}">
      <dgm:prSet/>
      <dgm:spPr/>
      <dgm:t>
        <a:bodyPr/>
        <a:lstStyle/>
        <a:p>
          <a:endParaRPr lang="en-US"/>
        </a:p>
      </dgm:t>
    </dgm:pt>
    <dgm:pt modelId="{3F23D06D-E8C6-4605-8222-E1C60E2AEEBC}" type="sibTrans" cxnId="{F21E3C6C-FA24-4FEB-A5D0-04AF7387E483}">
      <dgm:prSet/>
      <dgm:spPr/>
      <dgm:t>
        <a:bodyPr/>
        <a:lstStyle/>
        <a:p>
          <a:endParaRPr lang="en-US"/>
        </a:p>
      </dgm:t>
    </dgm:pt>
    <dgm:pt modelId="{A950E58A-B888-40DD-BE5F-31767694EF12}">
      <dgm:prSet/>
      <dgm:spPr/>
      <dgm:t>
        <a:bodyPr/>
        <a:lstStyle/>
        <a:p>
          <a:pPr>
            <a:lnSpc>
              <a:spcPct val="100000"/>
            </a:lnSpc>
          </a:pPr>
          <a:r>
            <a:rPr lang="en-GB" b="0" i="0"/>
            <a:t>Licensing</a:t>
          </a:r>
          <a:endParaRPr lang="en-US"/>
        </a:p>
      </dgm:t>
    </dgm:pt>
    <dgm:pt modelId="{044C1DE7-DA24-42DD-A700-EE61EA454690}" type="parTrans" cxnId="{FE386671-9BA3-4FA2-B45D-4492CCD003C0}">
      <dgm:prSet/>
      <dgm:spPr/>
      <dgm:t>
        <a:bodyPr/>
        <a:lstStyle/>
        <a:p>
          <a:endParaRPr lang="en-US"/>
        </a:p>
      </dgm:t>
    </dgm:pt>
    <dgm:pt modelId="{5BC3B14F-369B-43B6-A3EE-290B93B258AF}" type="sibTrans" cxnId="{FE386671-9BA3-4FA2-B45D-4492CCD003C0}">
      <dgm:prSet/>
      <dgm:spPr/>
      <dgm:t>
        <a:bodyPr/>
        <a:lstStyle/>
        <a:p>
          <a:endParaRPr lang="en-US"/>
        </a:p>
      </dgm:t>
    </dgm:pt>
    <dgm:pt modelId="{DEC7D04F-5261-4050-AD25-CEEFD8CBEF04}">
      <dgm:prSet/>
      <dgm:spPr/>
      <dgm:t>
        <a:bodyPr/>
        <a:lstStyle/>
        <a:p>
          <a:pPr>
            <a:lnSpc>
              <a:spcPct val="100000"/>
            </a:lnSpc>
          </a:pPr>
          <a:r>
            <a:rPr lang="en-GB" b="0" i="0"/>
            <a:t>Intellectual Property of Content</a:t>
          </a:r>
          <a:endParaRPr lang="en-US"/>
        </a:p>
      </dgm:t>
    </dgm:pt>
    <dgm:pt modelId="{0C160F3A-A634-441C-9136-08F99F518D14}" type="parTrans" cxnId="{CEA06CA6-AF14-46B9-89E1-D39BBC5FE82F}">
      <dgm:prSet/>
      <dgm:spPr/>
      <dgm:t>
        <a:bodyPr/>
        <a:lstStyle/>
        <a:p>
          <a:endParaRPr lang="en-US"/>
        </a:p>
      </dgm:t>
    </dgm:pt>
    <dgm:pt modelId="{4DC55AAE-FD23-4B70-BF6C-272B1B64A6DC}" type="sibTrans" cxnId="{CEA06CA6-AF14-46B9-89E1-D39BBC5FE82F}">
      <dgm:prSet/>
      <dgm:spPr/>
      <dgm:t>
        <a:bodyPr/>
        <a:lstStyle/>
        <a:p>
          <a:endParaRPr lang="en-US"/>
        </a:p>
      </dgm:t>
    </dgm:pt>
    <dgm:pt modelId="{05310DC8-3E77-46E2-9C18-9F1BB76B2C40}">
      <dgm:prSet/>
      <dgm:spPr/>
      <dgm:t>
        <a:bodyPr/>
        <a:lstStyle/>
        <a:p>
          <a:pPr>
            <a:lnSpc>
              <a:spcPct val="100000"/>
            </a:lnSpc>
          </a:pPr>
          <a:r>
            <a:rPr lang="en-GB" b="0" i="0"/>
            <a:t>Data Ownership</a:t>
          </a:r>
          <a:endParaRPr lang="en-US"/>
        </a:p>
      </dgm:t>
    </dgm:pt>
    <dgm:pt modelId="{E2F4C9A5-FDF9-4862-A9EB-C13AB0E368FD}" type="parTrans" cxnId="{A9A023A0-4AB9-4CA4-9798-D1C0C7494072}">
      <dgm:prSet/>
      <dgm:spPr/>
      <dgm:t>
        <a:bodyPr/>
        <a:lstStyle/>
        <a:p>
          <a:endParaRPr lang="en-US"/>
        </a:p>
      </dgm:t>
    </dgm:pt>
    <dgm:pt modelId="{8ABFF678-DF60-44D1-91E9-01D932C21B93}" type="sibTrans" cxnId="{A9A023A0-4AB9-4CA4-9798-D1C0C7494072}">
      <dgm:prSet/>
      <dgm:spPr/>
      <dgm:t>
        <a:bodyPr/>
        <a:lstStyle/>
        <a:p>
          <a:endParaRPr lang="en-US"/>
        </a:p>
      </dgm:t>
    </dgm:pt>
    <dgm:pt modelId="{37E04AF7-20B4-4B2A-B7CA-A91F60B48E1A}">
      <dgm:prSet/>
      <dgm:spPr/>
      <dgm:t>
        <a:bodyPr/>
        <a:lstStyle/>
        <a:p>
          <a:pPr>
            <a:lnSpc>
              <a:spcPct val="100000"/>
            </a:lnSpc>
          </a:pPr>
          <a:r>
            <a:rPr lang="en-GB" b="0" i="0"/>
            <a:t>Source Control</a:t>
          </a:r>
          <a:endParaRPr lang="en-US"/>
        </a:p>
      </dgm:t>
    </dgm:pt>
    <dgm:pt modelId="{DF59617B-9F5D-4F23-8AB3-FE78535DFF86}" type="parTrans" cxnId="{62FD9FEC-75F2-4DD7-AC77-C3518AD4AB9F}">
      <dgm:prSet/>
      <dgm:spPr/>
      <dgm:t>
        <a:bodyPr/>
        <a:lstStyle/>
        <a:p>
          <a:endParaRPr lang="en-US"/>
        </a:p>
      </dgm:t>
    </dgm:pt>
    <dgm:pt modelId="{F882B990-488A-4B4D-87E6-5D8658C925AC}" type="sibTrans" cxnId="{62FD9FEC-75F2-4DD7-AC77-C3518AD4AB9F}">
      <dgm:prSet/>
      <dgm:spPr/>
      <dgm:t>
        <a:bodyPr/>
        <a:lstStyle/>
        <a:p>
          <a:endParaRPr lang="en-US"/>
        </a:p>
      </dgm:t>
    </dgm:pt>
    <dgm:pt modelId="{75735FC5-C7D7-41EA-94AD-A8A061AC1B27}">
      <dgm:prSet/>
      <dgm:spPr/>
      <dgm:t>
        <a:bodyPr/>
        <a:lstStyle/>
        <a:p>
          <a:pPr>
            <a:lnSpc>
              <a:spcPct val="100000"/>
            </a:lnSpc>
            <a:defRPr b="1"/>
          </a:pPr>
          <a:r>
            <a:rPr lang="en-GB" b="0" i="0"/>
            <a:t>Social Issues:</a:t>
          </a:r>
          <a:endParaRPr lang="en-US"/>
        </a:p>
      </dgm:t>
    </dgm:pt>
    <dgm:pt modelId="{52D21607-E813-4049-B143-4FB149D2534F}" type="parTrans" cxnId="{66BCCFDC-3BB2-49F1-9EE7-36603D05692E}">
      <dgm:prSet/>
      <dgm:spPr/>
      <dgm:t>
        <a:bodyPr/>
        <a:lstStyle/>
        <a:p>
          <a:endParaRPr lang="en-US"/>
        </a:p>
      </dgm:t>
    </dgm:pt>
    <dgm:pt modelId="{CF2AF39F-ABFF-4AE0-8F5F-FD874BE48AAD}" type="sibTrans" cxnId="{66BCCFDC-3BB2-49F1-9EE7-36603D05692E}">
      <dgm:prSet/>
      <dgm:spPr/>
      <dgm:t>
        <a:bodyPr/>
        <a:lstStyle/>
        <a:p>
          <a:endParaRPr lang="en-US"/>
        </a:p>
      </dgm:t>
    </dgm:pt>
    <dgm:pt modelId="{74EE88E7-E6A0-4823-B610-9BA350F96DA5}">
      <dgm:prSet/>
      <dgm:spPr/>
      <dgm:t>
        <a:bodyPr/>
        <a:lstStyle/>
        <a:p>
          <a:pPr>
            <a:lnSpc>
              <a:spcPct val="100000"/>
            </a:lnSpc>
          </a:pPr>
          <a:r>
            <a:rPr lang="en-GB" b="0" i="0"/>
            <a:t>Free Text Content and Content Sharing</a:t>
          </a:r>
          <a:endParaRPr lang="en-US"/>
        </a:p>
      </dgm:t>
    </dgm:pt>
    <dgm:pt modelId="{ACE128D1-A2F8-48CB-AF8F-106E6BB7B58F}" type="parTrans" cxnId="{10E90543-73EE-4029-918B-9B8B34FF6D74}">
      <dgm:prSet/>
      <dgm:spPr/>
      <dgm:t>
        <a:bodyPr/>
        <a:lstStyle/>
        <a:p>
          <a:endParaRPr lang="en-US"/>
        </a:p>
      </dgm:t>
    </dgm:pt>
    <dgm:pt modelId="{330D0276-34AE-4BFA-A329-270E9721087E}" type="sibTrans" cxnId="{10E90543-73EE-4029-918B-9B8B34FF6D74}">
      <dgm:prSet/>
      <dgm:spPr/>
      <dgm:t>
        <a:bodyPr/>
        <a:lstStyle/>
        <a:p>
          <a:endParaRPr lang="en-US"/>
        </a:p>
      </dgm:t>
    </dgm:pt>
    <dgm:pt modelId="{602357BF-B755-4BE0-A580-F6418FD3033F}">
      <dgm:prSet/>
      <dgm:spPr/>
      <dgm:t>
        <a:bodyPr/>
        <a:lstStyle/>
        <a:p>
          <a:pPr>
            <a:lnSpc>
              <a:spcPct val="100000"/>
            </a:lnSpc>
          </a:pPr>
          <a:r>
            <a:rPr lang="en-GB" b="0" i="0"/>
            <a:t>Free Text Content</a:t>
          </a:r>
          <a:endParaRPr lang="en-US"/>
        </a:p>
      </dgm:t>
    </dgm:pt>
    <dgm:pt modelId="{C12D4F93-2892-4CC3-991A-CE54EFE64B08}" type="parTrans" cxnId="{26A894EA-F2A8-446A-82FE-DA1EB32DC2D2}">
      <dgm:prSet/>
      <dgm:spPr/>
      <dgm:t>
        <a:bodyPr/>
        <a:lstStyle/>
        <a:p>
          <a:endParaRPr lang="en-US"/>
        </a:p>
      </dgm:t>
    </dgm:pt>
    <dgm:pt modelId="{D2C4B121-8A3E-4A5C-ADDF-0591947C6688}" type="sibTrans" cxnId="{26A894EA-F2A8-446A-82FE-DA1EB32DC2D2}">
      <dgm:prSet/>
      <dgm:spPr/>
      <dgm:t>
        <a:bodyPr/>
        <a:lstStyle/>
        <a:p>
          <a:endParaRPr lang="en-US"/>
        </a:p>
      </dgm:t>
    </dgm:pt>
    <dgm:pt modelId="{3870B6AD-6C21-484B-B9A5-472F138AB9B1}">
      <dgm:prSet/>
      <dgm:spPr/>
      <dgm:t>
        <a:bodyPr/>
        <a:lstStyle/>
        <a:p>
          <a:pPr>
            <a:lnSpc>
              <a:spcPct val="100000"/>
            </a:lnSpc>
          </a:pPr>
          <a:r>
            <a:rPr lang="en-GB" b="0" i="0"/>
            <a:t>Content Sharing</a:t>
          </a:r>
          <a:endParaRPr lang="en-US"/>
        </a:p>
      </dgm:t>
    </dgm:pt>
    <dgm:pt modelId="{B4FFA809-6A2A-4EE5-A8E3-241CAA42C09C}" type="parTrans" cxnId="{6503C70F-73CF-403E-926B-D2682AEAB22A}">
      <dgm:prSet/>
      <dgm:spPr/>
      <dgm:t>
        <a:bodyPr/>
        <a:lstStyle/>
        <a:p>
          <a:endParaRPr lang="en-US"/>
        </a:p>
      </dgm:t>
    </dgm:pt>
    <dgm:pt modelId="{0C4B82E4-D000-4E4D-B33D-D27E137865B0}" type="sibTrans" cxnId="{6503C70F-73CF-403E-926B-D2682AEAB22A}">
      <dgm:prSet/>
      <dgm:spPr/>
      <dgm:t>
        <a:bodyPr/>
        <a:lstStyle/>
        <a:p>
          <a:endParaRPr lang="en-US"/>
        </a:p>
      </dgm:t>
    </dgm:pt>
    <dgm:pt modelId="{541B37B9-B311-42FA-BC79-3A1B91AAF720}" type="pres">
      <dgm:prSet presAssocID="{98495A28-3424-418A-8B89-D929BFF72E12}" presName="root" presStyleCnt="0">
        <dgm:presLayoutVars>
          <dgm:dir/>
          <dgm:resizeHandles val="exact"/>
        </dgm:presLayoutVars>
      </dgm:prSet>
      <dgm:spPr/>
    </dgm:pt>
    <dgm:pt modelId="{56DFD38C-EC03-4122-8DB8-8ADD2F1F2831}" type="pres">
      <dgm:prSet presAssocID="{C6CD3616-39E0-4AC4-823B-A74DE2EEB0A8}" presName="compNode" presStyleCnt="0"/>
      <dgm:spPr/>
    </dgm:pt>
    <dgm:pt modelId="{1D5033B5-6C13-465B-AC4A-024ABA5FA278}" type="pres">
      <dgm:prSet presAssocID="{C6CD3616-39E0-4AC4-823B-A74DE2EEB0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34EE72F6-BA3B-45DE-A2DD-3F1D9F3FCED8}" type="pres">
      <dgm:prSet presAssocID="{C6CD3616-39E0-4AC4-823B-A74DE2EEB0A8}" presName="iconSpace" presStyleCnt="0"/>
      <dgm:spPr/>
    </dgm:pt>
    <dgm:pt modelId="{F7824374-C3D0-4597-BD8F-9F2854C9E126}" type="pres">
      <dgm:prSet presAssocID="{C6CD3616-39E0-4AC4-823B-A74DE2EEB0A8}" presName="parTx" presStyleLbl="revTx" presStyleIdx="0" presStyleCnt="8">
        <dgm:presLayoutVars>
          <dgm:chMax val="0"/>
          <dgm:chPref val="0"/>
        </dgm:presLayoutVars>
      </dgm:prSet>
      <dgm:spPr/>
    </dgm:pt>
    <dgm:pt modelId="{72D08E9D-C4CD-48EA-B25A-2B92BB1D9FF5}" type="pres">
      <dgm:prSet presAssocID="{C6CD3616-39E0-4AC4-823B-A74DE2EEB0A8}" presName="txSpace" presStyleCnt="0"/>
      <dgm:spPr/>
    </dgm:pt>
    <dgm:pt modelId="{BA02959E-645A-4906-9A74-B7B8EB98BCD6}" type="pres">
      <dgm:prSet presAssocID="{C6CD3616-39E0-4AC4-823B-A74DE2EEB0A8}" presName="desTx" presStyleLbl="revTx" presStyleIdx="1" presStyleCnt="8">
        <dgm:presLayoutVars/>
      </dgm:prSet>
      <dgm:spPr/>
    </dgm:pt>
    <dgm:pt modelId="{182A68BB-16CA-407C-B143-000BF71E5A7B}" type="pres">
      <dgm:prSet presAssocID="{33188459-8167-4EEA-8ED7-723F7CF06199}" presName="sibTrans" presStyleCnt="0"/>
      <dgm:spPr/>
    </dgm:pt>
    <dgm:pt modelId="{7CD4EF48-0E09-4D77-B453-7D4AEB822051}" type="pres">
      <dgm:prSet presAssocID="{061D6E9C-4271-49F4-8BA3-E7773160768A}" presName="compNode" presStyleCnt="0"/>
      <dgm:spPr/>
    </dgm:pt>
    <dgm:pt modelId="{2ABDDAD3-B957-4C47-A2E9-CA7D663800DC}" type="pres">
      <dgm:prSet presAssocID="{061D6E9C-4271-49F4-8BA3-E777316076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796AB5AA-30A7-419E-B024-F6EF50FCB568}" type="pres">
      <dgm:prSet presAssocID="{061D6E9C-4271-49F4-8BA3-E7773160768A}" presName="iconSpace" presStyleCnt="0"/>
      <dgm:spPr/>
    </dgm:pt>
    <dgm:pt modelId="{EC480F72-2106-471E-810F-DCEA7EC9412E}" type="pres">
      <dgm:prSet presAssocID="{061D6E9C-4271-49F4-8BA3-E7773160768A}" presName="parTx" presStyleLbl="revTx" presStyleIdx="2" presStyleCnt="8">
        <dgm:presLayoutVars>
          <dgm:chMax val="0"/>
          <dgm:chPref val="0"/>
        </dgm:presLayoutVars>
      </dgm:prSet>
      <dgm:spPr/>
    </dgm:pt>
    <dgm:pt modelId="{A1631AA8-A9F2-4ADE-A2AE-20A301E73059}" type="pres">
      <dgm:prSet presAssocID="{061D6E9C-4271-49F4-8BA3-E7773160768A}" presName="txSpace" presStyleCnt="0"/>
      <dgm:spPr/>
    </dgm:pt>
    <dgm:pt modelId="{6DE75665-55D5-4694-8FB1-0E0A335AC5E4}" type="pres">
      <dgm:prSet presAssocID="{061D6E9C-4271-49F4-8BA3-E7773160768A}" presName="desTx" presStyleLbl="revTx" presStyleIdx="3" presStyleCnt="8">
        <dgm:presLayoutVars/>
      </dgm:prSet>
      <dgm:spPr/>
    </dgm:pt>
    <dgm:pt modelId="{8684DDA8-3ACF-4DEA-B59C-8BF85EAEB277}" type="pres">
      <dgm:prSet presAssocID="{04704511-7F48-43EE-8941-6DE35F2462A3}" presName="sibTrans" presStyleCnt="0"/>
      <dgm:spPr/>
    </dgm:pt>
    <dgm:pt modelId="{537E7D2F-6990-41AB-B9B7-440B95C03139}" type="pres">
      <dgm:prSet presAssocID="{6F1FA7BC-2BD7-4E5F-974B-A3BCE7F80AD4}" presName="compNode" presStyleCnt="0"/>
      <dgm:spPr/>
    </dgm:pt>
    <dgm:pt modelId="{2DA3E522-9297-4A95-B7A5-E9848FF20E3B}" type="pres">
      <dgm:prSet presAssocID="{6F1FA7BC-2BD7-4E5F-974B-A3BCE7F80A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7C568A4C-B99D-428E-A7F1-57A06FC286B0}" type="pres">
      <dgm:prSet presAssocID="{6F1FA7BC-2BD7-4E5F-974B-A3BCE7F80AD4}" presName="iconSpace" presStyleCnt="0"/>
      <dgm:spPr/>
    </dgm:pt>
    <dgm:pt modelId="{C23D207D-59A6-4D64-A345-EE58053D59F2}" type="pres">
      <dgm:prSet presAssocID="{6F1FA7BC-2BD7-4E5F-974B-A3BCE7F80AD4}" presName="parTx" presStyleLbl="revTx" presStyleIdx="4" presStyleCnt="8">
        <dgm:presLayoutVars>
          <dgm:chMax val="0"/>
          <dgm:chPref val="0"/>
        </dgm:presLayoutVars>
      </dgm:prSet>
      <dgm:spPr/>
    </dgm:pt>
    <dgm:pt modelId="{5606DFA2-14DD-4A97-BEFF-FF86AD82B08F}" type="pres">
      <dgm:prSet presAssocID="{6F1FA7BC-2BD7-4E5F-974B-A3BCE7F80AD4}" presName="txSpace" presStyleCnt="0"/>
      <dgm:spPr/>
    </dgm:pt>
    <dgm:pt modelId="{93CEF3EC-2FA8-4188-A484-23722400509E}" type="pres">
      <dgm:prSet presAssocID="{6F1FA7BC-2BD7-4E5F-974B-A3BCE7F80AD4}" presName="desTx" presStyleLbl="revTx" presStyleIdx="5" presStyleCnt="8">
        <dgm:presLayoutVars/>
      </dgm:prSet>
      <dgm:spPr/>
    </dgm:pt>
    <dgm:pt modelId="{814DBA3F-EBF5-4A5B-8BB4-D5A5EBE8B9C2}" type="pres">
      <dgm:prSet presAssocID="{03E8AF30-10AB-4F7D-B41A-7300BCAFDA2D}" presName="sibTrans" presStyleCnt="0"/>
      <dgm:spPr/>
    </dgm:pt>
    <dgm:pt modelId="{F7648382-837C-447D-B2D2-7C4D65F24C16}" type="pres">
      <dgm:prSet presAssocID="{75735FC5-C7D7-41EA-94AD-A8A061AC1B27}" presName="compNode" presStyleCnt="0"/>
      <dgm:spPr/>
    </dgm:pt>
    <dgm:pt modelId="{0E0EA784-5382-4404-8C33-69B422088AC6}" type="pres">
      <dgm:prSet presAssocID="{75735FC5-C7D7-41EA-94AD-A8A061AC1B2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AE70AB6A-279A-4A3B-93DA-693E94116DB3}" type="pres">
      <dgm:prSet presAssocID="{75735FC5-C7D7-41EA-94AD-A8A061AC1B27}" presName="iconSpace" presStyleCnt="0"/>
      <dgm:spPr/>
    </dgm:pt>
    <dgm:pt modelId="{3B89E388-C07C-473E-97D1-0042F2635AE1}" type="pres">
      <dgm:prSet presAssocID="{75735FC5-C7D7-41EA-94AD-A8A061AC1B27}" presName="parTx" presStyleLbl="revTx" presStyleIdx="6" presStyleCnt="8">
        <dgm:presLayoutVars>
          <dgm:chMax val="0"/>
          <dgm:chPref val="0"/>
        </dgm:presLayoutVars>
      </dgm:prSet>
      <dgm:spPr/>
    </dgm:pt>
    <dgm:pt modelId="{6A3860B6-2FED-470F-AC86-9D888DBC3752}" type="pres">
      <dgm:prSet presAssocID="{75735FC5-C7D7-41EA-94AD-A8A061AC1B27}" presName="txSpace" presStyleCnt="0"/>
      <dgm:spPr/>
    </dgm:pt>
    <dgm:pt modelId="{B363678E-E68B-4EDA-BD98-BD2657A52D91}" type="pres">
      <dgm:prSet presAssocID="{75735FC5-C7D7-41EA-94AD-A8A061AC1B27}" presName="desTx" presStyleLbl="revTx" presStyleIdx="7" presStyleCnt="8">
        <dgm:presLayoutVars/>
      </dgm:prSet>
      <dgm:spPr/>
    </dgm:pt>
  </dgm:ptLst>
  <dgm:cxnLst>
    <dgm:cxn modelId="{9595E100-5B3D-4323-A0C8-25F00AAFEEBF}" type="presOf" srcId="{4E1AEF99-E69C-4A00-AD20-9AD45BF8E06C}" destId="{BA02959E-645A-4906-9A74-B7B8EB98BCD6}" srcOrd="0" destOrd="2" presId="urn:microsoft.com/office/officeart/2018/2/layout/IconLabelDescriptionList"/>
    <dgm:cxn modelId="{640F0B08-CCCE-4A5D-A17B-DC09713F6017}" type="presOf" srcId="{75735FC5-C7D7-41EA-94AD-A8A061AC1B27}" destId="{3B89E388-C07C-473E-97D1-0042F2635AE1}" srcOrd="0" destOrd="0" presId="urn:microsoft.com/office/officeart/2018/2/layout/IconLabelDescriptionList"/>
    <dgm:cxn modelId="{BE3F630F-1082-402F-817B-8B69251C8036}" type="presOf" srcId="{DEC7D04F-5261-4050-AD25-CEEFD8CBEF04}" destId="{93CEF3EC-2FA8-4188-A484-23722400509E}" srcOrd="0" destOrd="2" presId="urn:microsoft.com/office/officeart/2018/2/layout/IconLabelDescriptionList"/>
    <dgm:cxn modelId="{6503C70F-73CF-403E-926B-D2682AEAB22A}" srcId="{75735FC5-C7D7-41EA-94AD-A8A061AC1B27}" destId="{3870B6AD-6C21-484B-B9A5-472F138AB9B1}" srcOrd="2" destOrd="0" parTransId="{B4FFA809-6A2A-4EE5-A8E3-241CAA42C09C}" sibTransId="{0C4B82E4-D000-4E4D-B33D-D27E137865B0}"/>
    <dgm:cxn modelId="{37D4A617-D10E-4B88-8E30-1570CE9C3790}" srcId="{061D6E9C-4271-49F4-8BA3-E7773160768A}" destId="{2964117D-0C27-4A17-9A57-4F0DD0AD8C20}" srcOrd="1" destOrd="0" parTransId="{C84DD16D-96CB-4B98-A22E-C08DFAAA937D}" sibTransId="{FF55F2BD-5386-470B-BD59-34AB3D0EA35B}"/>
    <dgm:cxn modelId="{D0980A19-ED17-4F78-8965-86B46D9D9504}" srcId="{C6CD3616-39E0-4AC4-823B-A74DE2EEB0A8}" destId="{4CCB983B-6510-4ACF-84B8-CC9BC6D2732E}" srcOrd="3" destOrd="0" parTransId="{84FB73ED-9232-40E5-9789-381CCC8744CF}" sibTransId="{D9741386-E496-4724-BC71-F9F7132CC9D1}"/>
    <dgm:cxn modelId="{CE91001B-DAEE-4F5E-B715-85350A4770B6}" srcId="{98495A28-3424-418A-8B89-D929BFF72E12}" destId="{6F1FA7BC-2BD7-4E5F-974B-A3BCE7F80AD4}" srcOrd="2" destOrd="0" parTransId="{16FC4905-9A2C-4035-AFA1-F5581075A046}" sibTransId="{03E8AF30-10AB-4F7D-B41A-7300BCAFDA2D}"/>
    <dgm:cxn modelId="{EF43161F-75A4-4E05-B79C-9B79E51A100E}" type="presOf" srcId="{602357BF-B755-4BE0-A580-F6418FD3033F}" destId="{B363678E-E68B-4EDA-BD98-BD2657A52D91}" srcOrd="0" destOrd="1" presId="urn:microsoft.com/office/officeart/2018/2/layout/IconLabelDescriptionList"/>
    <dgm:cxn modelId="{1EB0801F-6105-47DF-A49F-799885C9036E}" srcId="{C6CD3616-39E0-4AC4-823B-A74DE2EEB0A8}" destId="{812BBAB9-809A-451C-8D77-25EF9C697DDE}" srcOrd="5" destOrd="0" parTransId="{5AB7F9E7-1C73-4E4B-9CD9-8F38BC1127BD}" sibTransId="{7A06F211-A3DB-4D21-8B46-11D216C629C1}"/>
    <dgm:cxn modelId="{680F8421-90CB-4564-A166-1E5B3F384542}" type="presOf" srcId="{E22E4F9A-2ED6-46A8-9DAA-EE29A4C5245D}" destId="{6DE75665-55D5-4694-8FB1-0E0A335AC5E4}" srcOrd="0" destOrd="2" presId="urn:microsoft.com/office/officeart/2018/2/layout/IconLabelDescriptionList"/>
    <dgm:cxn modelId="{F7450D33-7240-44CE-BC95-7A98D4A2D842}" type="presOf" srcId="{98495A28-3424-418A-8B89-D929BFF72E12}" destId="{541B37B9-B311-42FA-BC79-3A1B91AAF720}" srcOrd="0" destOrd="0" presId="urn:microsoft.com/office/officeart/2018/2/layout/IconLabelDescriptionList"/>
    <dgm:cxn modelId="{662A003E-1251-47A2-9C65-4AEA5FB8763D}" type="presOf" srcId="{9B2FE4E6-BCBC-4759-A31B-62897A216C4A}" destId="{BA02959E-645A-4906-9A74-B7B8EB98BCD6}" srcOrd="0" destOrd="1" presId="urn:microsoft.com/office/officeart/2018/2/layout/IconLabelDescriptionList"/>
    <dgm:cxn modelId="{0A14083E-1B28-401C-9912-D8812E5139EC}" srcId="{061D6E9C-4271-49F4-8BA3-E7773160768A}" destId="{E3D4B808-C908-448E-A1A0-331497FDC3A0}" srcOrd="0" destOrd="0" parTransId="{64603CD3-DCF7-48DF-90C1-1D01A89FC474}" sibTransId="{CD6D1E2D-8897-4BE7-AF44-9050EEB657D3}"/>
    <dgm:cxn modelId="{65766B61-C5DC-4887-B51B-FDBAFB04693F}" type="presOf" srcId="{4CCB983B-6510-4ACF-84B8-CC9BC6D2732E}" destId="{BA02959E-645A-4906-9A74-B7B8EB98BCD6}" srcOrd="0" destOrd="3" presId="urn:microsoft.com/office/officeart/2018/2/layout/IconLabelDescriptionList"/>
    <dgm:cxn modelId="{9F097642-A31E-4BAA-B490-FC8893327C86}" type="presOf" srcId="{812BBAB9-809A-451C-8D77-25EF9C697DDE}" destId="{BA02959E-645A-4906-9A74-B7B8EB98BCD6}" srcOrd="0" destOrd="5" presId="urn:microsoft.com/office/officeart/2018/2/layout/IconLabelDescriptionList"/>
    <dgm:cxn modelId="{10E90543-73EE-4029-918B-9B8B34FF6D74}" srcId="{75735FC5-C7D7-41EA-94AD-A8A061AC1B27}" destId="{74EE88E7-E6A0-4823-B610-9BA350F96DA5}" srcOrd="0" destOrd="0" parTransId="{ACE128D1-A2F8-48CB-AF8F-106E6BB7B58F}" sibTransId="{330D0276-34AE-4BFA-A329-270E9721087E}"/>
    <dgm:cxn modelId="{2328E463-33C3-46D0-960A-FF7FEEDFD129}" type="presOf" srcId="{74EE88E7-E6A0-4823-B610-9BA350F96DA5}" destId="{B363678E-E68B-4EDA-BD98-BD2657A52D91}" srcOrd="0" destOrd="0" presId="urn:microsoft.com/office/officeart/2018/2/layout/IconLabelDescriptionList"/>
    <dgm:cxn modelId="{93B5386A-1C7D-411C-AC8E-FEE60A52DBC3}" type="presOf" srcId="{05310DC8-3E77-46E2-9C18-9F1BB76B2C40}" destId="{93CEF3EC-2FA8-4188-A484-23722400509E}" srcOrd="0" destOrd="3" presId="urn:microsoft.com/office/officeart/2018/2/layout/IconLabelDescriptionList"/>
    <dgm:cxn modelId="{9F72644A-445F-41FF-A95E-7BDDD0CAE1A9}" type="presOf" srcId="{6F1FA7BC-2BD7-4E5F-974B-A3BCE7F80AD4}" destId="{C23D207D-59A6-4D64-A345-EE58053D59F2}" srcOrd="0" destOrd="0" presId="urn:microsoft.com/office/officeart/2018/2/layout/IconLabelDescriptionList"/>
    <dgm:cxn modelId="{F21E3C6C-FA24-4FEB-A5D0-04AF7387E483}" srcId="{6F1FA7BC-2BD7-4E5F-974B-A3BCE7F80AD4}" destId="{6CBA48DE-3C31-481A-8828-A88AA8BA338E}" srcOrd="0" destOrd="0" parTransId="{953B1F1C-3F32-4805-8268-AE36B5FA85F1}" sibTransId="{3F23D06D-E8C6-4605-8222-E1C60E2AEEBC}"/>
    <dgm:cxn modelId="{52D50F50-F1EC-49AC-889B-3CE47810F700}" type="presOf" srcId="{37E04AF7-20B4-4B2A-B7CA-A91F60B48E1A}" destId="{93CEF3EC-2FA8-4188-A484-23722400509E}" srcOrd="0" destOrd="4" presId="urn:microsoft.com/office/officeart/2018/2/layout/IconLabelDescriptionList"/>
    <dgm:cxn modelId="{FE386671-9BA3-4FA2-B45D-4492CCD003C0}" srcId="{6F1FA7BC-2BD7-4E5F-974B-A3BCE7F80AD4}" destId="{A950E58A-B888-40DD-BE5F-31767694EF12}" srcOrd="1" destOrd="0" parTransId="{044C1DE7-DA24-42DD-A700-EE61EA454690}" sibTransId="{5BC3B14F-369B-43B6-A3EE-290B93B258AF}"/>
    <dgm:cxn modelId="{EAB07452-C7EC-4411-979B-402D355A9628}" type="presOf" srcId="{1CBBA486-30AB-4029-92E2-218587F73770}" destId="{BA02959E-645A-4906-9A74-B7B8EB98BCD6}" srcOrd="0" destOrd="0" presId="urn:microsoft.com/office/officeart/2018/2/layout/IconLabelDescriptionList"/>
    <dgm:cxn modelId="{48C82375-F3A3-49EC-953C-421361F89C41}" type="presOf" srcId="{061D6E9C-4271-49F4-8BA3-E7773160768A}" destId="{EC480F72-2106-471E-810F-DCEA7EC9412E}" srcOrd="0" destOrd="0" presId="urn:microsoft.com/office/officeart/2018/2/layout/IconLabelDescriptionList"/>
    <dgm:cxn modelId="{19DC7455-35A7-4B53-96A5-8493C2897D7E}" srcId="{C6CD3616-39E0-4AC4-823B-A74DE2EEB0A8}" destId="{9B2FE4E6-BCBC-4759-A31B-62897A216C4A}" srcOrd="1" destOrd="0" parTransId="{DE42A2BC-24F8-4412-AE80-49AAD6EAD8B8}" sibTransId="{3A35B3EC-58DA-45F1-9EE6-1BA9D3E5FDD0}"/>
    <dgm:cxn modelId="{5359BA59-2B15-406A-A7A8-C5DB040CC947}" srcId="{061D6E9C-4271-49F4-8BA3-E7773160768A}" destId="{E22E4F9A-2ED6-46A8-9DAA-EE29A4C5245D}" srcOrd="2" destOrd="0" parTransId="{25E7F32C-6C00-4D4B-A3A9-0AEB37FC623D}" sibTransId="{519A434A-E637-462B-AD89-F77FD0960167}"/>
    <dgm:cxn modelId="{DC887B7D-494F-47FC-BF5C-035967EAC864}" srcId="{C6CD3616-39E0-4AC4-823B-A74DE2EEB0A8}" destId="{1CBBA486-30AB-4029-92E2-218587F73770}" srcOrd="0" destOrd="0" parTransId="{0E7EE371-49B7-43CE-8112-0BDE472D0D50}" sibTransId="{B7368CEF-1A37-4A4D-8D47-14F92B567D74}"/>
    <dgm:cxn modelId="{37492D8D-094A-4BE8-A2D3-11F6123A8CC0}" type="presOf" srcId="{C6CD3616-39E0-4AC4-823B-A74DE2EEB0A8}" destId="{F7824374-C3D0-4597-BD8F-9F2854C9E126}" srcOrd="0" destOrd="0" presId="urn:microsoft.com/office/officeart/2018/2/layout/IconLabelDescriptionList"/>
    <dgm:cxn modelId="{21C0A498-DD39-475D-B349-DA058C017C67}" type="presOf" srcId="{F76A08EF-48D1-4D0D-A33F-479DF5D3B36B}" destId="{BA02959E-645A-4906-9A74-B7B8EB98BCD6}" srcOrd="0" destOrd="4" presId="urn:microsoft.com/office/officeart/2018/2/layout/IconLabelDescriptionList"/>
    <dgm:cxn modelId="{A9A023A0-4AB9-4CA4-9798-D1C0C7494072}" srcId="{6F1FA7BC-2BD7-4E5F-974B-A3BCE7F80AD4}" destId="{05310DC8-3E77-46E2-9C18-9F1BB76B2C40}" srcOrd="3" destOrd="0" parTransId="{E2F4C9A5-FDF9-4862-A9EB-C13AB0E368FD}" sibTransId="{8ABFF678-DF60-44D1-91E9-01D932C21B93}"/>
    <dgm:cxn modelId="{361794A1-9BF1-498A-81AD-646646DC2238}" type="presOf" srcId="{E3D4B808-C908-448E-A1A0-331497FDC3A0}" destId="{6DE75665-55D5-4694-8FB1-0E0A335AC5E4}" srcOrd="0" destOrd="0" presId="urn:microsoft.com/office/officeart/2018/2/layout/IconLabelDescriptionList"/>
    <dgm:cxn modelId="{27D404A4-D473-4C6E-8955-9F16B9200AD3}" srcId="{98495A28-3424-418A-8B89-D929BFF72E12}" destId="{061D6E9C-4271-49F4-8BA3-E7773160768A}" srcOrd="1" destOrd="0" parTransId="{F959925C-E2D2-4454-8896-BCFD3F9B1B83}" sibTransId="{04704511-7F48-43EE-8941-6DE35F2462A3}"/>
    <dgm:cxn modelId="{CEA06CA6-AF14-46B9-89E1-D39BBC5FE82F}" srcId="{6F1FA7BC-2BD7-4E5F-974B-A3BCE7F80AD4}" destId="{DEC7D04F-5261-4050-AD25-CEEFD8CBEF04}" srcOrd="2" destOrd="0" parTransId="{0C160F3A-A634-441C-9136-08F99F518D14}" sibTransId="{4DC55AAE-FD23-4B70-BF6C-272B1B64A6DC}"/>
    <dgm:cxn modelId="{C6514EA7-A93F-4D1D-B73D-64A325BF526A}" srcId="{C6CD3616-39E0-4AC4-823B-A74DE2EEB0A8}" destId="{F76A08EF-48D1-4D0D-A33F-479DF5D3B36B}" srcOrd="4" destOrd="0" parTransId="{4E5BA1D3-4F66-4900-A3A5-142AD2A147E0}" sibTransId="{FBB18EA3-1A9A-466A-9BD7-00E05F971B7E}"/>
    <dgm:cxn modelId="{6731F9AB-BABF-4ED9-9348-547FFE4AF733}" srcId="{C6CD3616-39E0-4AC4-823B-A74DE2EEB0A8}" destId="{4E1AEF99-E69C-4A00-AD20-9AD45BF8E06C}" srcOrd="2" destOrd="0" parTransId="{22AF8D22-7C03-43E1-874F-54ACDCB78787}" sibTransId="{BD590A44-A9AD-469E-A400-5C3428B9A1B4}"/>
    <dgm:cxn modelId="{09B116B0-E9C8-4543-8D00-C29B0691F75E}" srcId="{98495A28-3424-418A-8B89-D929BFF72E12}" destId="{C6CD3616-39E0-4AC4-823B-A74DE2EEB0A8}" srcOrd="0" destOrd="0" parTransId="{3C8859DD-65F8-4DE8-BB15-83D617303B92}" sibTransId="{33188459-8167-4EEA-8ED7-723F7CF06199}"/>
    <dgm:cxn modelId="{911CBDCE-2A63-40DB-8990-5C5565373665}" type="presOf" srcId="{6CBA48DE-3C31-481A-8828-A88AA8BA338E}" destId="{93CEF3EC-2FA8-4188-A484-23722400509E}" srcOrd="0" destOrd="0" presId="urn:microsoft.com/office/officeart/2018/2/layout/IconLabelDescriptionList"/>
    <dgm:cxn modelId="{F98B2FD2-AE60-4E03-9256-A93F6A02707E}" type="presOf" srcId="{3870B6AD-6C21-484B-B9A5-472F138AB9B1}" destId="{B363678E-E68B-4EDA-BD98-BD2657A52D91}" srcOrd="0" destOrd="2" presId="urn:microsoft.com/office/officeart/2018/2/layout/IconLabelDescriptionList"/>
    <dgm:cxn modelId="{66BCCFDC-3BB2-49F1-9EE7-36603D05692E}" srcId="{98495A28-3424-418A-8B89-D929BFF72E12}" destId="{75735FC5-C7D7-41EA-94AD-A8A061AC1B27}" srcOrd="3" destOrd="0" parTransId="{52D21607-E813-4049-B143-4FB149D2534F}" sibTransId="{CF2AF39F-ABFF-4AE0-8F5F-FD874BE48AAD}"/>
    <dgm:cxn modelId="{26A894EA-F2A8-446A-82FE-DA1EB32DC2D2}" srcId="{75735FC5-C7D7-41EA-94AD-A8A061AC1B27}" destId="{602357BF-B755-4BE0-A580-F6418FD3033F}" srcOrd="1" destOrd="0" parTransId="{C12D4F93-2892-4CC3-991A-CE54EFE64B08}" sibTransId="{D2C4B121-8A3E-4A5C-ADDF-0591947C6688}"/>
    <dgm:cxn modelId="{62FD9FEC-75F2-4DD7-AC77-C3518AD4AB9F}" srcId="{6F1FA7BC-2BD7-4E5F-974B-A3BCE7F80AD4}" destId="{37E04AF7-20B4-4B2A-B7CA-A91F60B48E1A}" srcOrd="4" destOrd="0" parTransId="{DF59617B-9F5D-4F23-8AB3-FE78535DFF86}" sibTransId="{F882B990-488A-4B4D-87E6-5D8658C925AC}"/>
    <dgm:cxn modelId="{22A233F7-DEA7-45B4-B4DC-E3AFC9966E91}" type="presOf" srcId="{A950E58A-B888-40DD-BE5F-31767694EF12}" destId="{93CEF3EC-2FA8-4188-A484-23722400509E}" srcOrd="0" destOrd="1" presId="urn:microsoft.com/office/officeart/2018/2/layout/IconLabelDescriptionList"/>
    <dgm:cxn modelId="{D820AFFE-5560-4E46-8906-B00504A8EA96}" type="presOf" srcId="{2964117D-0C27-4A17-9A57-4F0DD0AD8C20}" destId="{6DE75665-55D5-4694-8FB1-0E0A335AC5E4}" srcOrd="0" destOrd="1" presId="urn:microsoft.com/office/officeart/2018/2/layout/IconLabelDescriptionList"/>
    <dgm:cxn modelId="{7232C468-A47E-4AAF-8607-50F35EADE3BF}" type="presParOf" srcId="{541B37B9-B311-42FA-BC79-3A1B91AAF720}" destId="{56DFD38C-EC03-4122-8DB8-8ADD2F1F2831}" srcOrd="0" destOrd="0" presId="urn:microsoft.com/office/officeart/2018/2/layout/IconLabelDescriptionList"/>
    <dgm:cxn modelId="{2F7FEA7F-FA58-475A-A5AE-D74C1DF53E29}" type="presParOf" srcId="{56DFD38C-EC03-4122-8DB8-8ADD2F1F2831}" destId="{1D5033B5-6C13-465B-AC4A-024ABA5FA278}" srcOrd="0" destOrd="0" presId="urn:microsoft.com/office/officeart/2018/2/layout/IconLabelDescriptionList"/>
    <dgm:cxn modelId="{8C6F3E0A-8EA6-404C-BEFE-3DF88418149D}" type="presParOf" srcId="{56DFD38C-EC03-4122-8DB8-8ADD2F1F2831}" destId="{34EE72F6-BA3B-45DE-A2DD-3F1D9F3FCED8}" srcOrd="1" destOrd="0" presId="urn:microsoft.com/office/officeart/2018/2/layout/IconLabelDescriptionList"/>
    <dgm:cxn modelId="{7E9212CE-510C-498D-8C96-F8B99DE34253}" type="presParOf" srcId="{56DFD38C-EC03-4122-8DB8-8ADD2F1F2831}" destId="{F7824374-C3D0-4597-BD8F-9F2854C9E126}" srcOrd="2" destOrd="0" presId="urn:microsoft.com/office/officeart/2018/2/layout/IconLabelDescriptionList"/>
    <dgm:cxn modelId="{66DE284D-79F4-4578-BA43-256B25FB53C7}" type="presParOf" srcId="{56DFD38C-EC03-4122-8DB8-8ADD2F1F2831}" destId="{72D08E9D-C4CD-48EA-B25A-2B92BB1D9FF5}" srcOrd="3" destOrd="0" presId="urn:microsoft.com/office/officeart/2018/2/layout/IconLabelDescriptionList"/>
    <dgm:cxn modelId="{1A1D73BA-869D-41AA-9A05-5BE2C5C64169}" type="presParOf" srcId="{56DFD38C-EC03-4122-8DB8-8ADD2F1F2831}" destId="{BA02959E-645A-4906-9A74-B7B8EB98BCD6}" srcOrd="4" destOrd="0" presId="urn:microsoft.com/office/officeart/2018/2/layout/IconLabelDescriptionList"/>
    <dgm:cxn modelId="{42FC6DD4-724C-4F53-AA03-6F711700FB19}" type="presParOf" srcId="{541B37B9-B311-42FA-BC79-3A1B91AAF720}" destId="{182A68BB-16CA-407C-B143-000BF71E5A7B}" srcOrd="1" destOrd="0" presId="urn:microsoft.com/office/officeart/2018/2/layout/IconLabelDescriptionList"/>
    <dgm:cxn modelId="{3E61183D-F178-43C3-B2D5-E3F122B9B35C}" type="presParOf" srcId="{541B37B9-B311-42FA-BC79-3A1B91AAF720}" destId="{7CD4EF48-0E09-4D77-B453-7D4AEB822051}" srcOrd="2" destOrd="0" presId="urn:microsoft.com/office/officeart/2018/2/layout/IconLabelDescriptionList"/>
    <dgm:cxn modelId="{AC2F02AC-877D-4A35-AF21-203D1F4A992B}" type="presParOf" srcId="{7CD4EF48-0E09-4D77-B453-7D4AEB822051}" destId="{2ABDDAD3-B957-4C47-A2E9-CA7D663800DC}" srcOrd="0" destOrd="0" presId="urn:microsoft.com/office/officeart/2018/2/layout/IconLabelDescriptionList"/>
    <dgm:cxn modelId="{DA903957-2B5E-448F-AB48-243B40CF6804}" type="presParOf" srcId="{7CD4EF48-0E09-4D77-B453-7D4AEB822051}" destId="{796AB5AA-30A7-419E-B024-F6EF50FCB568}" srcOrd="1" destOrd="0" presId="urn:microsoft.com/office/officeart/2018/2/layout/IconLabelDescriptionList"/>
    <dgm:cxn modelId="{66929A8D-1127-4B69-A42B-A66A7CF66AFB}" type="presParOf" srcId="{7CD4EF48-0E09-4D77-B453-7D4AEB822051}" destId="{EC480F72-2106-471E-810F-DCEA7EC9412E}" srcOrd="2" destOrd="0" presId="urn:microsoft.com/office/officeart/2018/2/layout/IconLabelDescriptionList"/>
    <dgm:cxn modelId="{8EF1FD4C-162A-41E3-A7D6-A7C67E8605ED}" type="presParOf" srcId="{7CD4EF48-0E09-4D77-B453-7D4AEB822051}" destId="{A1631AA8-A9F2-4ADE-A2AE-20A301E73059}" srcOrd="3" destOrd="0" presId="urn:microsoft.com/office/officeart/2018/2/layout/IconLabelDescriptionList"/>
    <dgm:cxn modelId="{E347AABA-1F8D-4241-8965-410A120953D9}" type="presParOf" srcId="{7CD4EF48-0E09-4D77-B453-7D4AEB822051}" destId="{6DE75665-55D5-4694-8FB1-0E0A335AC5E4}" srcOrd="4" destOrd="0" presId="urn:microsoft.com/office/officeart/2018/2/layout/IconLabelDescriptionList"/>
    <dgm:cxn modelId="{D3C79973-2CF3-4AAB-BE3A-4AE2D934E02A}" type="presParOf" srcId="{541B37B9-B311-42FA-BC79-3A1B91AAF720}" destId="{8684DDA8-3ACF-4DEA-B59C-8BF85EAEB277}" srcOrd="3" destOrd="0" presId="urn:microsoft.com/office/officeart/2018/2/layout/IconLabelDescriptionList"/>
    <dgm:cxn modelId="{0829D7C8-891C-45A5-832C-1B022EF568F1}" type="presParOf" srcId="{541B37B9-B311-42FA-BC79-3A1B91AAF720}" destId="{537E7D2F-6990-41AB-B9B7-440B95C03139}" srcOrd="4" destOrd="0" presId="urn:microsoft.com/office/officeart/2018/2/layout/IconLabelDescriptionList"/>
    <dgm:cxn modelId="{AB5502E0-65B9-4CDB-A192-C8BC48A84C92}" type="presParOf" srcId="{537E7D2F-6990-41AB-B9B7-440B95C03139}" destId="{2DA3E522-9297-4A95-B7A5-E9848FF20E3B}" srcOrd="0" destOrd="0" presId="urn:microsoft.com/office/officeart/2018/2/layout/IconLabelDescriptionList"/>
    <dgm:cxn modelId="{6204F77D-8474-4762-A094-8B07389CC45F}" type="presParOf" srcId="{537E7D2F-6990-41AB-B9B7-440B95C03139}" destId="{7C568A4C-B99D-428E-A7F1-57A06FC286B0}" srcOrd="1" destOrd="0" presId="urn:microsoft.com/office/officeart/2018/2/layout/IconLabelDescriptionList"/>
    <dgm:cxn modelId="{E68C2BFF-9D0C-48D3-B59D-75DE5AE61EB0}" type="presParOf" srcId="{537E7D2F-6990-41AB-B9B7-440B95C03139}" destId="{C23D207D-59A6-4D64-A345-EE58053D59F2}" srcOrd="2" destOrd="0" presId="urn:microsoft.com/office/officeart/2018/2/layout/IconLabelDescriptionList"/>
    <dgm:cxn modelId="{075318DB-5C76-48BC-A7E1-918A11CFB55C}" type="presParOf" srcId="{537E7D2F-6990-41AB-B9B7-440B95C03139}" destId="{5606DFA2-14DD-4A97-BEFF-FF86AD82B08F}" srcOrd="3" destOrd="0" presId="urn:microsoft.com/office/officeart/2018/2/layout/IconLabelDescriptionList"/>
    <dgm:cxn modelId="{F9DE11E3-6E6D-41AA-9808-CB35455408A7}" type="presParOf" srcId="{537E7D2F-6990-41AB-B9B7-440B95C03139}" destId="{93CEF3EC-2FA8-4188-A484-23722400509E}" srcOrd="4" destOrd="0" presId="urn:microsoft.com/office/officeart/2018/2/layout/IconLabelDescriptionList"/>
    <dgm:cxn modelId="{77E1E0E0-68EB-4280-AF31-292C41B41A2D}" type="presParOf" srcId="{541B37B9-B311-42FA-BC79-3A1B91AAF720}" destId="{814DBA3F-EBF5-4A5B-8BB4-D5A5EBE8B9C2}" srcOrd="5" destOrd="0" presId="urn:microsoft.com/office/officeart/2018/2/layout/IconLabelDescriptionList"/>
    <dgm:cxn modelId="{D445B34E-42EE-48EB-A42F-758D132FF6C0}" type="presParOf" srcId="{541B37B9-B311-42FA-BC79-3A1B91AAF720}" destId="{F7648382-837C-447D-B2D2-7C4D65F24C16}" srcOrd="6" destOrd="0" presId="urn:microsoft.com/office/officeart/2018/2/layout/IconLabelDescriptionList"/>
    <dgm:cxn modelId="{81CE1A02-ACA4-403D-BF24-5E1319A61905}" type="presParOf" srcId="{F7648382-837C-447D-B2D2-7C4D65F24C16}" destId="{0E0EA784-5382-4404-8C33-69B422088AC6}" srcOrd="0" destOrd="0" presId="urn:microsoft.com/office/officeart/2018/2/layout/IconLabelDescriptionList"/>
    <dgm:cxn modelId="{19E44278-3346-4CAE-B226-B377351846BC}" type="presParOf" srcId="{F7648382-837C-447D-B2D2-7C4D65F24C16}" destId="{AE70AB6A-279A-4A3B-93DA-693E94116DB3}" srcOrd="1" destOrd="0" presId="urn:microsoft.com/office/officeart/2018/2/layout/IconLabelDescriptionList"/>
    <dgm:cxn modelId="{811D745F-C0F8-4000-86E2-D95A3C2825E7}" type="presParOf" srcId="{F7648382-837C-447D-B2D2-7C4D65F24C16}" destId="{3B89E388-C07C-473E-97D1-0042F2635AE1}" srcOrd="2" destOrd="0" presId="urn:microsoft.com/office/officeart/2018/2/layout/IconLabelDescriptionList"/>
    <dgm:cxn modelId="{AE763BD7-A6F5-4AD2-BB93-47CE9AC98791}" type="presParOf" srcId="{F7648382-837C-447D-B2D2-7C4D65F24C16}" destId="{6A3860B6-2FED-470F-AC86-9D888DBC3752}" srcOrd="3" destOrd="0" presId="urn:microsoft.com/office/officeart/2018/2/layout/IconLabelDescriptionList"/>
    <dgm:cxn modelId="{CAF14A4E-E734-4095-B603-655570256F80}" type="presParOf" srcId="{F7648382-837C-447D-B2D2-7C4D65F24C16}" destId="{B363678E-E68B-4EDA-BD98-BD2657A52D9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1DD30-D88E-4EAF-8086-E577C355B2B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89E9E17-8343-45A1-8D9C-6EA76B7A1D73}">
      <dgm:prSet/>
      <dgm:spPr/>
      <dgm:t>
        <a:bodyPr/>
        <a:lstStyle/>
        <a:p>
          <a:r>
            <a:rPr lang="en-GB" b="0" i="0"/>
            <a:t>Objective 1: User-Friendly Platform</a:t>
          </a:r>
          <a:endParaRPr lang="en-US"/>
        </a:p>
      </dgm:t>
    </dgm:pt>
    <dgm:pt modelId="{3E1F62B0-0489-4921-97EF-B63282EECCB9}" type="parTrans" cxnId="{975056B8-1EE2-4FC0-A050-24394C032EFC}">
      <dgm:prSet/>
      <dgm:spPr/>
      <dgm:t>
        <a:bodyPr/>
        <a:lstStyle/>
        <a:p>
          <a:endParaRPr lang="en-US"/>
        </a:p>
      </dgm:t>
    </dgm:pt>
    <dgm:pt modelId="{5988A24E-D837-4EBF-B8FE-832999350A5A}" type="sibTrans" cxnId="{975056B8-1EE2-4FC0-A050-24394C032EFC}">
      <dgm:prSet/>
      <dgm:spPr/>
      <dgm:t>
        <a:bodyPr/>
        <a:lstStyle/>
        <a:p>
          <a:endParaRPr lang="en-US"/>
        </a:p>
      </dgm:t>
    </dgm:pt>
    <dgm:pt modelId="{3543D27A-3006-4BB5-AEA5-BF9A0D000EC5}">
      <dgm:prSet/>
      <dgm:spPr/>
      <dgm:t>
        <a:bodyPr/>
        <a:lstStyle/>
        <a:p>
          <a:r>
            <a:rPr lang="en-GB" b="0" i="0"/>
            <a:t>Objective 2: Transparent Knowledge Sharing</a:t>
          </a:r>
          <a:endParaRPr lang="en-US"/>
        </a:p>
      </dgm:t>
    </dgm:pt>
    <dgm:pt modelId="{4F44C80D-B05A-482B-A35B-DDFD4DC1B0F4}" type="parTrans" cxnId="{E9911DB3-6683-4F0D-BD80-F6E37341EEE6}">
      <dgm:prSet/>
      <dgm:spPr/>
      <dgm:t>
        <a:bodyPr/>
        <a:lstStyle/>
        <a:p>
          <a:endParaRPr lang="en-US"/>
        </a:p>
      </dgm:t>
    </dgm:pt>
    <dgm:pt modelId="{A0A2AB82-FE4D-4CEC-9BFC-16843AD79468}" type="sibTrans" cxnId="{E9911DB3-6683-4F0D-BD80-F6E37341EEE6}">
      <dgm:prSet/>
      <dgm:spPr/>
      <dgm:t>
        <a:bodyPr/>
        <a:lstStyle/>
        <a:p>
          <a:endParaRPr lang="en-US"/>
        </a:p>
      </dgm:t>
    </dgm:pt>
    <dgm:pt modelId="{EE33AF8F-51D7-40C5-9EA5-D41C0CA2A5E3}">
      <dgm:prSet/>
      <dgm:spPr/>
      <dgm:t>
        <a:bodyPr/>
        <a:lstStyle/>
        <a:p>
          <a:r>
            <a:rPr lang="en-GB" b="0" i="0"/>
            <a:t>Objective 3: Breaking Down Silos</a:t>
          </a:r>
          <a:endParaRPr lang="en-US"/>
        </a:p>
      </dgm:t>
    </dgm:pt>
    <dgm:pt modelId="{D726A213-CCFD-4C8D-8638-4A8CF90A0365}" type="parTrans" cxnId="{30F744F3-AA35-47EB-8BA1-41D3C523E8A6}">
      <dgm:prSet/>
      <dgm:spPr/>
      <dgm:t>
        <a:bodyPr/>
        <a:lstStyle/>
        <a:p>
          <a:endParaRPr lang="en-US"/>
        </a:p>
      </dgm:t>
    </dgm:pt>
    <dgm:pt modelId="{91AFDF37-78B3-45C8-A360-C62CE55AF277}" type="sibTrans" cxnId="{30F744F3-AA35-47EB-8BA1-41D3C523E8A6}">
      <dgm:prSet/>
      <dgm:spPr/>
      <dgm:t>
        <a:bodyPr/>
        <a:lstStyle/>
        <a:p>
          <a:endParaRPr lang="en-US"/>
        </a:p>
      </dgm:t>
    </dgm:pt>
    <dgm:pt modelId="{C0F54A8F-4FF1-4BC3-A96A-D441C1E25B94}">
      <dgm:prSet/>
      <dgm:spPr/>
      <dgm:t>
        <a:bodyPr/>
        <a:lstStyle/>
        <a:p>
          <a:r>
            <a:rPr lang="en-GB" b="0" i="0"/>
            <a:t>Objective 4: Efficient Communication</a:t>
          </a:r>
          <a:endParaRPr lang="en-US"/>
        </a:p>
      </dgm:t>
    </dgm:pt>
    <dgm:pt modelId="{B21B3CDD-6B3B-49D8-9286-1DCAEDB4601E}" type="parTrans" cxnId="{FE67F22B-5F8E-4590-A0D4-34F15111DB3B}">
      <dgm:prSet/>
      <dgm:spPr/>
      <dgm:t>
        <a:bodyPr/>
        <a:lstStyle/>
        <a:p>
          <a:endParaRPr lang="en-US"/>
        </a:p>
      </dgm:t>
    </dgm:pt>
    <dgm:pt modelId="{EC621826-89E6-46D9-8B13-AEFA8615CC9B}" type="sibTrans" cxnId="{FE67F22B-5F8E-4590-A0D4-34F15111DB3B}">
      <dgm:prSet/>
      <dgm:spPr/>
      <dgm:t>
        <a:bodyPr/>
        <a:lstStyle/>
        <a:p>
          <a:endParaRPr lang="en-US"/>
        </a:p>
      </dgm:t>
    </dgm:pt>
    <dgm:pt modelId="{C7A15038-7602-4A93-9F09-64FAD52D46C0}">
      <dgm:prSet/>
      <dgm:spPr/>
      <dgm:t>
        <a:bodyPr/>
        <a:lstStyle/>
        <a:p>
          <a:r>
            <a:rPr lang="en-GB" b="0" i="0"/>
            <a:t>Objective 5: Increased Productivity</a:t>
          </a:r>
          <a:endParaRPr lang="en-US"/>
        </a:p>
      </dgm:t>
    </dgm:pt>
    <dgm:pt modelId="{3A88133E-BF70-4A4B-9E5F-0252981336FE}" type="parTrans" cxnId="{1E1C453A-CDF3-4A31-A30D-574624E5E434}">
      <dgm:prSet/>
      <dgm:spPr/>
      <dgm:t>
        <a:bodyPr/>
        <a:lstStyle/>
        <a:p>
          <a:endParaRPr lang="en-US"/>
        </a:p>
      </dgm:t>
    </dgm:pt>
    <dgm:pt modelId="{013C779F-57F3-41BC-91B1-6B731EA73091}" type="sibTrans" cxnId="{1E1C453A-CDF3-4A31-A30D-574624E5E434}">
      <dgm:prSet/>
      <dgm:spPr/>
      <dgm:t>
        <a:bodyPr/>
        <a:lstStyle/>
        <a:p>
          <a:endParaRPr lang="en-US"/>
        </a:p>
      </dgm:t>
    </dgm:pt>
    <dgm:pt modelId="{B309C2AE-D1B6-4161-AEF8-3ADB295FDA0F}">
      <dgm:prSet/>
      <dgm:spPr/>
      <dgm:t>
        <a:bodyPr/>
        <a:lstStyle/>
        <a:p>
          <a:r>
            <a:rPr lang="en-GB" b="0" i="0"/>
            <a:t>Objective 6: Data Privacy Compliance</a:t>
          </a:r>
          <a:endParaRPr lang="en-US"/>
        </a:p>
      </dgm:t>
    </dgm:pt>
    <dgm:pt modelId="{979E7FF2-7FAF-4C61-B9EE-57EA26B6EF96}" type="parTrans" cxnId="{4002E0DC-167B-4911-8889-6BD04A61B375}">
      <dgm:prSet/>
      <dgm:spPr/>
      <dgm:t>
        <a:bodyPr/>
        <a:lstStyle/>
        <a:p>
          <a:endParaRPr lang="en-US"/>
        </a:p>
      </dgm:t>
    </dgm:pt>
    <dgm:pt modelId="{5B40D45F-84C0-4D93-BF6C-75B1147CD24D}" type="sibTrans" cxnId="{4002E0DC-167B-4911-8889-6BD04A61B375}">
      <dgm:prSet/>
      <dgm:spPr/>
      <dgm:t>
        <a:bodyPr/>
        <a:lstStyle/>
        <a:p>
          <a:endParaRPr lang="en-US"/>
        </a:p>
      </dgm:t>
    </dgm:pt>
    <dgm:pt modelId="{F17CA79F-D8D4-49A5-B090-61774FDEF0F5}">
      <dgm:prSet/>
      <dgm:spPr/>
      <dgm:t>
        <a:bodyPr/>
        <a:lstStyle/>
        <a:p>
          <a:r>
            <a:rPr lang="en-GB" b="0" i="0"/>
            <a:t>Objective 7: Integration with Existing Systems</a:t>
          </a:r>
          <a:br>
            <a:rPr lang="en-GB"/>
          </a:br>
          <a:endParaRPr lang="en-US"/>
        </a:p>
      </dgm:t>
    </dgm:pt>
    <dgm:pt modelId="{3E1BC398-BF23-45A9-893A-EEFF44A76D2D}" type="parTrans" cxnId="{99E8A8AA-AD99-4A41-BF34-45D8F1CAE080}">
      <dgm:prSet/>
      <dgm:spPr/>
      <dgm:t>
        <a:bodyPr/>
        <a:lstStyle/>
        <a:p>
          <a:endParaRPr lang="en-US"/>
        </a:p>
      </dgm:t>
    </dgm:pt>
    <dgm:pt modelId="{4184A10B-3EE9-4CBA-9E13-F410DA4D6A75}" type="sibTrans" cxnId="{99E8A8AA-AD99-4A41-BF34-45D8F1CAE080}">
      <dgm:prSet/>
      <dgm:spPr/>
      <dgm:t>
        <a:bodyPr/>
        <a:lstStyle/>
        <a:p>
          <a:endParaRPr lang="en-US"/>
        </a:p>
      </dgm:t>
    </dgm:pt>
    <dgm:pt modelId="{9BC9B083-02F1-4A9C-A7AA-4D2D04E953FC}" type="pres">
      <dgm:prSet presAssocID="{6331DD30-D88E-4EAF-8086-E577C355B2B0}" presName="diagram" presStyleCnt="0">
        <dgm:presLayoutVars>
          <dgm:dir/>
          <dgm:resizeHandles val="exact"/>
        </dgm:presLayoutVars>
      </dgm:prSet>
      <dgm:spPr/>
    </dgm:pt>
    <dgm:pt modelId="{62072841-06A5-4A63-A5C1-B363610CF631}" type="pres">
      <dgm:prSet presAssocID="{689E9E17-8343-45A1-8D9C-6EA76B7A1D73}" presName="node" presStyleLbl="node1" presStyleIdx="0" presStyleCnt="7">
        <dgm:presLayoutVars>
          <dgm:bulletEnabled val="1"/>
        </dgm:presLayoutVars>
      </dgm:prSet>
      <dgm:spPr/>
    </dgm:pt>
    <dgm:pt modelId="{83331A75-306B-4DA9-8664-094324BF5B45}" type="pres">
      <dgm:prSet presAssocID="{5988A24E-D837-4EBF-B8FE-832999350A5A}" presName="sibTrans" presStyleCnt="0"/>
      <dgm:spPr/>
    </dgm:pt>
    <dgm:pt modelId="{F3074D8E-9263-419E-A3DB-242BA9A4947B}" type="pres">
      <dgm:prSet presAssocID="{3543D27A-3006-4BB5-AEA5-BF9A0D000EC5}" presName="node" presStyleLbl="node1" presStyleIdx="1" presStyleCnt="7">
        <dgm:presLayoutVars>
          <dgm:bulletEnabled val="1"/>
        </dgm:presLayoutVars>
      </dgm:prSet>
      <dgm:spPr/>
    </dgm:pt>
    <dgm:pt modelId="{92114367-3AF3-489E-BA48-83FAC35547E6}" type="pres">
      <dgm:prSet presAssocID="{A0A2AB82-FE4D-4CEC-9BFC-16843AD79468}" presName="sibTrans" presStyleCnt="0"/>
      <dgm:spPr/>
    </dgm:pt>
    <dgm:pt modelId="{44BE0CBD-2AC3-465C-8DAD-E2EE4C7FE927}" type="pres">
      <dgm:prSet presAssocID="{EE33AF8F-51D7-40C5-9EA5-D41C0CA2A5E3}" presName="node" presStyleLbl="node1" presStyleIdx="2" presStyleCnt="7">
        <dgm:presLayoutVars>
          <dgm:bulletEnabled val="1"/>
        </dgm:presLayoutVars>
      </dgm:prSet>
      <dgm:spPr/>
    </dgm:pt>
    <dgm:pt modelId="{73E727E8-3FDB-4AE8-A479-F435DB421966}" type="pres">
      <dgm:prSet presAssocID="{91AFDF37-78B3-45C8-A360-C62CE55AF277}" presName="sibTrans" presStyleCnt="0"/>
      <dgm:spPr/>
    </dgm:pt>
    <dgm:pt modelId="{0FF28A2B-E441-4D6C-B996-11154C973300}" type="pres">
      <dgm:prSet presAssocID="{C0F54A8F-4FF1-4BC3-A96A-D441C1E25B94}" presName="node" presStyleLbl="node1" presStyleIdx="3" presStyleCnt="7">
        <dgm:presLayoutVars>
          <dgm:bulletEnabled val="1"/>
        </dgm:presLayoutVars>
      </dgm:prSet>
      <dgm:spPr/>
    </dgm:pt>
    <dgm:pt modelId="{9625DA5E-3872-465C-A8C7-DA318128716B}" type="pres">
      <dgm:prSet presAssocID="{EC621826-89E6-46D9-8B13-AEFA8615CC9B}" presName="sibTrans" presStyleCnt="0"/>
      <dgm:spPr/>
    </dgm:pt>
    <dgm:pt modelId="{21B5762F-6C3C-438A-87AA-B1ABE46034DB}" type="pres">
      <dgm:prSet presAssocID="{C7A15038-7602-4A93-9F09-64FAD52D46C0}" presName="node" presStyleLbl="node1" presStyleIdx="4" presStyleCnt="7">
        <dgm:presLayoutVars>
          <dgm:bulletEnabled val="1"/>
        </dgm:presLayoutVars>
      </dgm:prSet>
      <dgm:spPr/>
    </dgm:pt>
    <dgm:pt modelId="{6BA46C81-3E54-4F28-B2D6-21EF0341C9B7}" type="pres">
      <dgm:prSet presAssocID="{013C779F-57F3-41BC-91B1-6B731EA73091}" presName="sibTrans" presStyleCnt="0"/>
      <dgm:spPr/>
    </dgm:pt>
    <dgm:pt modelId="{4AB42FBC-4F7F-4913-A023-9D1D05A0F45E}" type="pres">
      <dgm:prSet presAssocID="{B309C2AE-D1B6-4161-AEF8-3ADB295FDA0F}" presName="node" presStyleLbl="node1" presStyleIdx="5" presStyleCnt="7">
        <dgm:presLayoutVars>
          <dgm:bulletEnabled val="1"/>
        </dgm:presLayoutVars>
      </dgm:prSet>
      <dgm:spPr/>
    </dgm:pt>
    <dgm:pt modelId="{391D9DCB-F37B-45DE-86A1-0C73D9D23D16}" type="pres">
      <dgm:prSet presAssocID="{5B40D45F-84C0-4D93-BF6C-75B1147CD24D}" presName="sibTrans" presStyleCnt="0"/>
      <dgm:spPr/>
    </dgm:pt>
    <dgm:pt modelId="{D14BFEE4-6AAA-4779-A23E-368394168B02}" type="pres">
      <dgm:prSet presAssocID="{F17CA79F-D8D4-49A5-B090-61774FDEF0F5}" presName="node" presStyleLbl="node1" presStyleIdx="6" presStyleCnt="7">
        <dgm:presLayoutVars>
          <dgm:bulletEnabled val="1"/>
        </dgm:presLayoutVars>
      </dgm:prSet>
      <dgm:spPr/>
    </dgm:pt>
  </dgm:ptLst>
  <dgm:cxnLst>
    <dgm:cxn modelId="{7EF12002-C60A-4412-9A76-F84E88B12A4B}" type="presOf" srcId="{F17CA79F-D8D4-49A5-B090-61774FDEF0F5}" destId="{D14BFEE4-6AAA-4779-A23E-368394168B02}" srcOrd="0" destOrd="0" presId="urn:microsoft.com/office/officeart/2005/8/layout/default"/>
    <dgm:cxn modelId="{FE67F22B-5F8E-4590-A0D4-34F15111DB3B}" srcId="{6331DD30-D88E-4EAF-8086-E577C355B2B0}" destId="{C0F54A8F-4FF1-4BC3-A96A-D441C1E25B94}" srcOrd="3" destOrd="0" parTransId="{B21B3CDD-6B3B-49D8-9286-1DCAEDB4601E}" sibTransId="{EC621826-89E6-46D9-8B13-AEFA8615CC9B}"/>
    <dgm:cxn modelId="{A9D32B37-39D6-4FC4-85B6-CEEB655BBE1E}" type="presOf" srcId="{B309C2AE-D1B6-4161-AEF8-3ADB295FDA0F}" destId="{4AB42FBC-4F7F-4913-A023-9D1D05A0F45E}" srcOrd="0" destOrd="0" presId="urn:microsoft.com/office/officeart/2005/8/layout/default"/>
    <dgm:cxn modelId="{1E1C453A-CDF3-4A31-A30D-574624E5E434}" srcId="{6331DD30-D88E-4EAF-8086-E577C355B2B0}" destId="{C7A15038-7602-4A93-9F09-64FAD52D46C0}" srcOrd="4" destOrd="0" parTransId="{3A88133E-BF70-4A4B-9E5F-0252981336FE}" sibTransId="{013C779F-57F3-41BC-91B1-6B731EA73091}"/>
    <dgm:cxn modelId="{D765C772-BFAC-4695-9B38-BBBB0AA650A4}" type="presOf" srcId="{C7A15038-7602-4A93-9F09-64FAD52D46C0}" destId="{21B5762F-6C3C-438A-87AA-B1ABE46034DB}" srcOrd="0" destOrd="0" presId="urn:microsoft.com/office/officeart/2005/8/layout/default"/>
    <dgm:cxn modelId="{F691A07A-5BA8-4C40-A802-7C7F3D22D3BF}" type="presOf" srcId="{3543D27A-3006-4BB5-AEA5-BF9A0D000EC5}" destId="{F3074D8E-9263-419E-A3DB-242BA9A4947B}" srcOrd="0" destOrd="0" presId="urn:microsoft.com/office/officeart/2005/8/layout/default"/>
    <dgm:cxn modelId="{99E8A8AA-AD99-4A41-BF34-45D8F1CAE080}" srcId="{6331DD30-D88E-4EAF-8086-E577C355B2B0}" destId="{F17CA79F-D8D4-49A5-B090-61774FDEF0F5}" srcOrd="6" destOrd="0" parTransId="{3E1BC398-BF23-45A9-893A-EEFF44A76D2D}" sibTransId="{4184A10B-3EE9-4CBA-9E13-F410DA4D6A75}"/>
    <dgm:cxn modelId="{E9911DB3-6683-4F0D-BD80-F6E37341EEE6}" srcId="{6331DD30-D88E-4EAF-8086-E577C355B2B0}" destId="{3543D27A-3006-4BB5-AEA5-BF9A0D000EC5}" srcOrd="1" destOrd="0" parTransId="{4F44C80D-B05A-482B-A35B-DDFD4DC1B0F4}" sibTransId="{A0A2AB82-FE4D-4CEC-9BFC-16843AD79468}"/>
    <dgm:cxn modelId="{975056B8-1EE2-4FC0-A050-24394C032EFC}" srcId="{6331DD30-D88E-4EAF-8086-E577C355B2B0}" destId="{689E9E17-8343-45A1-8D9C-6EA76B7A1D73}" srcOrd="0" destOrd="0" parTransId="{3E1F62B0-0489-4921-97EF-B63282EECCB9}" sibTransId="{5988A24E-D837-4EBF-B8FE-832999350A5A}"/>
    <dgm:cxn modelId="{77C40CC5-4463-472E-9428-D23D10C94CB7}" type="presOf" srcId="{EE33AF8F-51D7-40C5-9EA5-D41C0CA2A5E3}" destId="{44BE0CBD-2AC3-465C-8DAD-E2EE4C7FE927}" srcOrd="0" destOrd="0" presId="urn:microsoft.com/office/officeart/2005/8/layout/default"/>
    <dgm:cxn modelId="{D92EF7C5-88E0-4CDF-B465-D1BA3BDAC663}" type="presOf" srcId="{C0F54A8F-4FF1-4BC3-A96A-D441C1E25B94}" destId="{0FF28A2B-E441-4D6C-B996-11154C973300}" srcOrd="0" destOrd="0" presId="urn:microsoft.com/office/officeart/2005/8/layout/default"/>
    <dgm:cxn modelId="{4002E0DC-167B-4911-8889-6BD04A61B375}" srcId="{6331DD30-D88E-4EAF-8086-E577C355B2B0}" destId="{B309C2AE-D1B6-4161-AEF8-3ADB295FDA0F}" srcOrd="5" destOrd="0" parTransId="{979E7FF2-7FAF-4C61-B9EE-57EA26B6EF96}" sibTransId="{5B40D45F-84C0-4D93-BF6C-75B1147CD24D}"/>
    <dgm:cxn modelId="{5E1B25E9-FFA7-4A58-998F-BD8408557EEA}" type="presOf" srcId="{6331DD30-D88E-4EAF-8086-E577C355B2B0}" destId="{9BC9B083-02F1-4A9C-A7AA-4D2D04E953FC}" srcOrd="0" destOrd="0" presId="urn:microsoft.com/office/officeart/2005/8/layout/default"/>
    <dgm:cxn modelId="{61B316EE-3F22-49B4-95AC-FA7E578F3AE6}" type="presOf" srcId="{689E9E17-8343-45A1-8D9C-6EA76B7A1D73}" destId="{62072841-06A5-4A63-A5C1-B363610CF631}" srcOrd="0" destOrd="0" presId="urn:microsoft.com/office/officeart/2005/8/layout/default"/>
    <dgm:cxn modelId="{30F744F3-AA35-47EB-8BA1-41D3C523E8A6}" srcId="{6331DD30-D88E-4EAF-8086-E577C355B2B0}" destId="{EE33AF8F-51D7-40C5-9EA5-D41C0CA2A5E3}" srcOrd="2" destOrd="0" parTransId="{D726A213-CCFD-4C8D-8638-4A8CF90A0365}" sibTransId="{91AFDF37-78B3-45C8-A360-C62CE55AF277}"/>
    <dgm:cxn modelId="{B95A33BC-CAA9-4EAA-A9D4-484E33F34612}" type="presParOf" srcId="{9BC9B083-02F1-4A9C-A7AA-4D2D04E953FC}" destId="{62072841-06A5-4A63-A5C1-B363610CF631}" srcOrd="0" destOrd="0" presId="urn:microsoft.com/office/officeart/2005/8/layout/default"/>
    <dgm:cxn modelId="{D4D082F9-94B6-4B86-9D85-9D376643872D}" type="presParOf" srcId="{9BC9B083-02F1-4A9C-A7AA-4D2D04E953FC}" destId="{83331A75-306B-4DA9-8664-094324BF5B45}" srcOrd="1" destOrd="0" presId="urn:microsoft.com/office/officeart/2005/8/layout/default"/>
    <dgm:cxn modelId="{9A72FC60-6888-46D9-8E74-DF54FC0B954C}" type="presParOf" srcId="{9BC9B083-02F1-4A9C-A7AA-4D2D04E953FC}" destId="{F3074D8E-9263-419E-A3DB-242BA9A4947B}" srcOrd="2" destOrd="0" presId="urn:microsoft.com/office/officeart/2005/8/layout/default"/>
    <dgm:cxn modelId="{531C323E-72A9-4AB1-A023-9E897ECF0FBA}" type="presParOf" srcId="{9BC9B083-02F1-4A9C-A7AA-4D2D04E953FC}" destId="{92114367-3AF3-489E-BA48-83FAC35547E6}" srcOrd="3" destOrd="0" presId="urn:microsoft.com/office/officeart/2005/8/layout/default"/>
    <dgm:cxn modelId="{A37FE896-86E0-4DF6-8040-B2DC06A295C4}" type="presParOf" srcId="{9BC9B083-02F1-4A9C-A7AA-4D2D04E953FC}" destId="{44BE0CBD-2AC3-465C-8DAD-E2EE4C7FE927}" srcOrd="4" destOrd="0" presId="urn:microsoft.com/office/officeart/2005/8/layout/default"/>
    <dgm:cxn modelId="{616771C9-1E8A-4A7C-8AF8-98D1D1657A9F}" type="presParOf" srcId="{9BC9B083-02F1-4A9C-A7AA-4D2D04E953FC}" destId="{73E727E8-3FDB-4AE8-A479-F435DB421966}" srcOrd="5" destOrd="0" presId="urn:microsoft.com/office/officeart/2005/8/layout/default"/>
    <dgm:cxn modelId="{9E617E4C-F663-42B6-8E6F-3B4FB92C6A75}" type="presParOf" srcId="{9BC9B083-02F1-4A9C-A7AA-4D2D04E953FC}" destId="{0FF28A2B-E441-4D6C-B996-11154C973300}" srcOrd="6" destOrd="0" presId="urn:microsoft.com/office/officeart/2005/8/layout/default"/>
    <dgm:cxn modelId="{D59643DF-F360-4E88-B276-3D7BEA67C9B8}" type="presParOf" srcId="{9BC9B083-02F1-4A9C-A7AA-4D2D04E953FC}" destId="{9625DA5E-3872-465C-A8C7-DA318128716B}" srcOrd="7" destOrd="0" presId="urn:microsoft.com/office/officeart/2005/8/layout/default"/>
    <dgm:cxn modelId="{167FE397-21AB-4205-B7BD-77A1BCD7BEF1}" type="presParOf" srcId="{9BC9B083-02F1-4A9C-A7AA-4D2D04E953FC}" destId="{21B5762F-6C3C-438A-87AA-B1ABE46034DB}" srcOrd="8" destOrd="0" presId="urn:microsoft.com/office/officeart/2005/8/layout/default"/>
    <dgm:cxn modelId="{32B0BBCC-FE3C-4127-9D62-9DC73F62D3F7}" type="presParOf" srcId="{9BC9B083-02F1-4A9C-A7AA-4D2D04E953FC}" destId="{6BA46C81-3E54-4F28-B2D6-21EF0341C9B7}" srcOrd="9" destOrd="0" presId="urn:microsoft.com/office/officeart/2005/8/layout/default"/>
    <dgm:cxn modelId="{89922545-5145-488D-9B50-01EDAB647870}" type="presParOf" srcId="{9BC9B083-02F1-4A9C-A7AA-4D2D04E953FC}" destId="{4AB42FBC-4F7F-4913-A023-9D1D05A0F45E}" srcOrd="10" destOrd="0" presId="urn:microsoft.com/office/officeart/2005/8/layout/default"/>
    <dgm:cxn modelId="{35061289-EDAE-448B-A48B-37FDD776F8D7}" type="presParOf" srcId="{9BC9B083-02F1-4A9C-A7AA-4D2D04E953FC}" destId="{391D9DCB-F37B-45DE-86A1-0C73D9D23D16}" srcOrd="11" destOrd="0" presId="urn:microsoft.com/office/officeart/2005/8/layout/default"/>
    <dgm:cxn modelId="{B5987845-1B63-446F-B795-A01A4BC4325E}" type="presParOf" srcId="{9BC9B083-02F1-4A9C-A7AA-4D2D04E953FC}" destId="{D14BFEE4-6AAA-4779-A23E-368394168B02}"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1874C0-A86A-451C-BDE0-F3605B10D889}"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dgm:spPr/>
      <dgm:t>
        <a:bodyPr/>
        <a:lstStyle/>
        <a:p>
          <a:r>
            <a:rPr lang="en-GB"/>
            <a:t>Measure: Active users, interactions, user satisfaction</a:t>
          </a:r>
          <a:endParaRPr lang="en-US"/>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dgm:spPr/>
      <dgm:t>
        <a:bodyPr/>
        <a:lstStyle/>
        <a:p>
          <a:r>
            <a:rPr lang="en-GB"/>
            <a:t>Objective: Boost user engagement</a:t>
          </a:r>
          <a:endParaRPr lang="en-US"/>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dgm:spPr/>
      <dgm:t>
        <a:bodyPr/>
        <a:lstStyle/>
        <a:p>
          <a:r>
            <a:rPr lang="en-GB"/>
            <a:t>Measure: Posts, interaction quality</a:t>
          </a:r>
          <a:endParaRPr lang="en-US"/>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dgm:spPr/>
      <dgm:t>
        <a:bodyPr/>
        <a:lstStyle/>
        <a:p>
          <a:r>
            <a:rPr lang="en-GB"/>
            <a:t>Objective: Enhance knowledge sharing</a:t>
          </a:r>
          <a:endParaRPr lang="en-US"/>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dgm:spPr/>
      <dgm:t>
        <a:bodyPr/>
        <a:lstStyle/>
        <a:p>
          <a:r>
            <a:rPr lang="en-GB"/>
            <a:t>Measure: Cross-functional collaboration, info sharing</a:t>
          </a:r>
          <a:endParaRPr lang="en-US"/>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dgm:spPr/>
      <dgm:t>
        <a:bodyPr/>
        <a:lstStyle/>
        <a:p>
          <a:r>
            <a:rPr lang="en-GB"/>
            <a:t>Objective: Break down departmental barriers</a:t>
          </a:r>
          <a:endParaRPr lang="en-US"/>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dgm:spPr/>
      <dgm:t>
        <a:bodyPr/>
        <a:lstStyle/>
        <a:p>
          <a:r>
            <a:rPr lang="en-GB"/>
            <a:t>Measure: User management, moderation, analysis</a:t>
          </a:r>
          <a:endParaRPr lang="en-US"/>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dgm:spPr/>
      <dgm:t>
        <a:bodyPr/>
        <a:lstStyle/>
        <a:p>
          <a:r>
            <a:rPr lang="en-GB"/>
            <a:t>Objective: Streamline administration</a:t>
          </a:r>
          <a:endParaRPr lang="en-US"/>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dgm:spPr/>
      <dgm:t>
        <a:bodyPr/>
        <a:lstStyle/>
        <a:p>
          <a:r>
            <a:rPr lang="en-GB"/>
            <a:t>Measure: Relevant, useful posts and engagement</a:t>
          </a:r>
          <a:endParaRPr lang="en-US"/>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dgm:spPr/>
      <dgm:t>
        <a:bodyPr/>
        <a:lstStyle/>
        <a:p>
          <a:r>
            <a:rPr lang="en-GB"/>
            <a:t>Objective: Provide valuable recommendations</a:t>
          </a:r>
          <a:endParaRPr lang="en-US"/>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dgm:spPr/>
      <dgm:t>
        <a:bodyPr/>
        <a:lstStyle/>
        <a:p>
          <a:r>
            <a:rPr lang="en-GB"/>
            <a:t>Measure: Security, uptime, user trust</a:t>
          </a:r>
          <a:endParaRPr lang="en-US"/>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dgm:spPr/>
      <dgm:t>
        <a:bodyPr/>
        <a:lstStyle/>
        <a:p>
          <a:r>
            <a:rPr lang="en-GB"/>
            <a:t>Objective: Ensure platform reliability</a:t>
          </a:r>
          <a:endParaRPr lang="en-US"/>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dgm:spPr/>
      <dgm:t>
        <a:bodyPr/>
        <a:lstStyle/>
        <a:p>
          <a:r>
            <a:rPr lang="en-GB"/>
            <a:t>Measure: Handling growth, performance</a:t>
          </a:r>
          <a:endParaRPr lang="en-US"/>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dgm:spPr/>
      <dgm:t>
        <a:bodyPr/>
        <a:lstStyle/>
        <a:p>
          <a:r>
            <a:rPr lang="en-GB"/>
            <a:t>Objective: Support future demands</a:t>
          </a:r>
          <a:endParaRPr lang="en-US"/>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57ED0A09-FCF7-4C30-8A06-D8020832A1F1}" type="pres">
      <dgm:prSet presAssocID="{1A1874C0-A86A-451C-BDE0-F3605B10D889}" presName="Name0" presStyleCnt="0">
        <dgm:presLayoutVars>
          <dgm:dir/>
          <dgm:animLvl val="lvl"/>
          <dgm:resizeHandles val="exact"/>
        </dgm:presLayoutVars>
      </dgm:prSet>
      <dgm:spPr/>
    </dgm:pt>
    <dgm:pt modelId="{2BD0E162-C7EB-4286-810F-281E05F45D5C}" type="pres">
      <dgm:prSet presAssocID="{8E2184EE-064C-49C6-B701-346DABBC8CAA}" presName="linNode" presStyleCnt="0"/>
      <dgm:spPr/>
    </dgm:pt>
    <dgm:pt modelId="{7D33E3F7-8851-47EB-97D3-6D83288F5866}" type="pres">
      <dgm:prSet presAssocID="{8E2184EE-064C-49C6-B701-346DABBC8CAA}" presName="parentText" presStyleLbl="node1" presStyleIdx="0" presStyleCnt="7">
        <dgm:presLayoutVars>
          <dgm:chMax val="1"/>
          <dgm:bulletEnabled val="1"/>
        </dgm:presLayoutVars>
      </dgm:prSet>
      <dgm:spPr/>
    </dgm:pt>
    <dgm:pt modelId="{1D727D04-E4D0-4C16-903B-64342C457E59}" type="pres">
      <dgm:prSet presAssocID="{8E2184EE-064C-49C6-B701-346DABBC8CAA}" presName="descendantText" presStyleLbl="alignAccFollowNode1" presStyleIdx="0" presStyleCnt="7">
        <dgm:presLayoutVars>
          <dgm:bulletEnabled val="1"/>
        </dgm:presLayoutVars>
      </dgm:prSet>
      <dgm:spPr/>
    </dgm:pt>
    <dgm:pt modelId="{85EA632F-53AB-4E17-91FF-8B29BBD6D67D}" type="pres">
      <dgm:prSet presAssocID="{7AEC4101-F5CC-4672-96C1-938C54ECD502}" presName="sp" presStyleCnt="0"/>
      <dgm:spPr/>
    </dgm:pt>
    <dgm:pt modelId="{5329C122-B3C7-434E-8E0B-6CDE4638250A}" type="pres">
      <dgm:prSet presAssocID="{6C8E754F-7C70-44A1-BDFA-F8B2B150C24D}" presName="linNode" presStyleCnt="0"/>
      <dgm:spPr/>
    </dgm:pt>
    <dgm:pt modelId="{C5DAD3AE-E2B8-48BE-BFFA-69D14694B5B4}" type="pres">
      <dgm:prSet presAssocID="{6C8E754F-7C70-44A1-BDFA-F8B2B150C24D}" presName="parentText" presStyleLbl="node1" presStyleIdx="1" presStyleCnt="7">
        <dgm:presLayoutVars>
          <dgm:chMax val="1"/>
          <dgm:bulletEnabled val="1"/>
        </dgm:presLayoutVars>
      </dgm:prSet>
      <dgm:spPr/>
    </dgm:pt>
    <dgm:pt modelId="{3445DC24-4226-45AB-8925-866ACADA1964}" type="pres">
      <dgm:prSet presAssocID="{6C8E754F-7C70-44A1-BDFA-F8B2B150C24D}" presName="descendantText" presStyleLbl="alignAccFollowNode1" presStyleIdx="1" presStyleCnt="7">
        <dgm:presLayoutVars>
          <dgm:bulletEnabled val="1"/>
        </dgm:presLayoutVars>
      </dgm:prSet>
      <dgm:spPr/>
    </dgm:pt>
    <dgm:pt modelId="{2BE00AF2-709D-41A4-BAD1-B77911B46DE1}" type="pres">
      <dgm:prSet presAssocID="{6DE1B1E3-9A14-4F18-9C7D-0F06C4724AAA}" presName="sp" presStyleCnt="0"/>
      <dgm:spPr/>
    </dgm:pt>
    <dgm:pt modelId="{6A4AD2EF-C15C-45FD-A907-E78F872883B5}" type="pres">
      <dgm:prSet presAssocID="{6EB499BF-167C-43AA-9A47-68F793D5A339}" presName="linNode" presStyleCnt="0"/>
      <dgm:spPr/>
    </dgm:pt>
    <dgm:pt modelId="{DB1F394F-F6FA-4886-8A3F-221FC6068388}" type="pres">
      <dgm:prSet presAssocID="{6EB499BF-167C-43AA-9A47-68F793D5A339}" presName="parentText" presStyleLbl="node1" presStyleIdx="2" presStyleCnt="7">
        <dgm:presLayoutVars>
          <dgm:chMax val="1"/>
          <dgm:bulletEnabled val="1"/>
        </dgm:presLayoutVars>
      </dgm:prSet>
      <dgm:spPr/>
    </dgm:pt>
    <dgm:pt modelId="{0AD9AABB-BA59-4DA2-AFFA-C0137D1F7695}" type="pres">
      <dgm:prSet presAssocID="{6EB499BF-167C-43AA-9A47-68F793D5A339}" presName="descendantText" presStyleLbl="alignAccFollowNode1" presStyleIdx="2" presStyleCnt="7">
        <dgm:presLayoutVars>
          <dgm:bulletEnabled val="1"/>
        </dgm:presLayoutVars>
      </dgm:prSet>
      <dgm:spPr/>
    </dgm:pt>
    <dgm:pt modelId="{93ECD631-68AE-4AC1-B8A4-FE508DF7CCD6}" type="pres">
      <dgm:prSet presAssocID="{AA7B5427-2BEF-4F36-81A5-6CA858B98172}" presName="sp" presStyleCnt="0"/>
      <dgm:spPr/>
    </dgm:pt>
    <dgm:pt modelId="{DB2A0B50-FE7E-40AB-933A-2D5F25F959CD}" type="pres">
      <dgm:prSet presAssocID="{644A79A7-AB18-44D1-9D55-EB90880844DB}" presName="linNode" presStyleCnt="0"/>
      <dgm:spPr/>
    </dgm:pt>
    <dgm:pt modelId="{D7FAF304-CAFA-4887-8EBE-CF7147DF753D}" type="pres">
      <dgm:prSet presAssocID="{644A79A7-AB18-44D1-9D55-EB90880844DB}" presName="parentText" presStyleLbl="node1" presStyleIdx="3" presStyleCnt="7">
        <dgm:presLayoutVars>
          <dgm:chMax val="1"/>
          <dgm:bulletEnabled val="1"/>
        </dgm:presLayoutVars>
      </dgm:prSet>
      <dgm:spPr/>
    </dgm:pt>
    <dgm:pt modelId="{A6C4D21C-F33A-41BD-AB83-B26302DEEFBC}" type="pres">
      <dgm:prSet presAssocID="{644A79A7-AB18-44D1-9D55-EB90880844DB}" presName="descendantText" presStyleLbl="alignAccFollowNode1" presStyleIdx="3" presStyleCnt="7">
        <dgm:presLayoutVars>
          <dgm:bulletEnabled val="1"/>
        </dgm:presLayoutVars>
      </dgm:prSet>
      <dgm:spPr/>
    </dgm:pt>
    <dgm:pt modelId="{20375A15-ABA4-4EB0-9738-1C31EE38D433}" type="pres">
      <dgm:prSet presAssocID="{65C174D0-B531-4659-BC0D-552D42068B43}" presName="sp" presStyleCnt="0"/>
      <dgm:spPr/>
    </dgm:pt>
    <dgm:pt modelId="{F2F9CEBF-B612-4590-81BD-DDC9F2A5672F}" type="pres">
      <dgm:prSet presAssocID="{8560F9F7-8214-48E8-9D44-61D8DADC33A4}" presName="linNode" presStyleCnt="0"/>
      <dgm:spPr/>
    </dgm:pt>
    <dgm:pt modelId="{E2E08525-DF2D-4DEB-912B-50667B17D036}" type="pres">
      <dgm:prSet presAssocID="{8560F9F7-8214-48E8-9D44-61D8DADC33A4}" presName="parentText" presStyleLbl="node1" presStyleIdx="4" presStyleCnt="7">
        <dgm:presLayoutVars>
          <dgm:chMax val="1"/>
          <dgm:bulletEnabled val="1"/>
        </dgm:presLayoutVars>
      </dgm:prSet>
      <dgm:spPr/>
    </dgm:pt>
    <dgm:pt modelId="{1B344A40-2F35-4CB9-A2F4-3A890026C19A}" type="pres">
      <dgm:prSet presAssocID="{8560F9F7-8214-48E8-9D44-61D8DADC33A4}" presName="descendantText" presStyleLbl="alignAccFollowNode1" presStyleIdx="4" presStyleCnt="7">
        <dgm:presLayoutVars>
          <dgm:bulletEnabled val="1"/>
        </dgm:presLayoutVars>
      </dgm:prSet>
      <dgm:spPr/>
    </dgm:pt>
    <dgm:pt modelId="{559CBB45-CBAF-4111-81BC-B376D1E12500}" type="pres">
      <dgm:prSet presAssocID="{1988840A-15B4-4B97-9F33-DDB3957F6A4F}" presName="sp" presStyleCnt="0"/>
      <dgm:spPr/>
    </dgm:pt>
    <dgm:pt modelId="{6F19C696-51F3-4E19-8F7B-4145DC0B2F62}" type="pres">
      <dgm:prSet presAssocID="{6C83C3F2-ECCA-426A-818D-B0C3E02E48C5}" presName="linNode" presStyleCnt="0"/>
      <dgm:spPr/>
    </dgm:pt>
    <dgm:pt modelId="{1069F5FE-F8D5-4E61-AAAE-1600EA79CAC8}" type="pres">
      <dgm:prSet presAssocID="{6C83C3F2-ECCA-426A-818D-B0C3E02E48C5}" presName="parentText" presStyleLbl="node1" presStyleIdx="5" presStyleCnt="7">
        <dgm:presLayoutVars>
          <dgm:chMax val="1"/>
          <dgm:bulletEnabled val="1"/>
        </dgm:presLayoutVars>
      </dgm:prSet>
      <dgm:spPr/>
    </dgm:pt>
    <dgm:pt modelId="{8AEF390C-C9BC-4ACC-84D2-CDA8B80ABA35}" type="pres">
      <dgm:prSet presAssocID="{6C83C3F2-ECCA-426A-818D-B0C3E02E48C5}" presName="descendantText" presStyleLbl="alignAccFollowNode1" presStyleIdx="5" presStyleCnt="7">
        <dgm:presLayoutVars>
          <dgm:bulletEnabled val="1"/>
        </dgm:presLayoutVars>
      </dgm:prSet>
      <dgm:spPr/>
    </dgm:pt>
    <dgm:pt modelId="{ACEDBDB9-1006-4E1B-BE6F-5FB3D46A3E34}" type="pres">
      <dgm:prSet presAssocID="{AFED2F0A-14E1-44AF-A532-70ECAA717311}" presName="sp" presStyleCnt="0"/>
      <dgm:spPr/>
    </dgm:pt>
    <dgm:pt modelId="{2A6B3DD5-AFE1-4C33-A862-C172A9205F20}" type="pres">
      <dgm:prSet presAssocID="{26D12F0A-90D5-4280-9B2A-D3E04B05CAF5}" presName="linNode" presStyleCnt="0"/>
      <dgm:spPr/>
    </dgm:pt>
    <dgm:pt modelId="{33CEF9A2-87CE-43FD-AAFA-4A26ADE081C9}" type="pres">
      <dgm:prSet presAssocID="{26D12F0A-90D5-4280-9B2A-D3E04B05CAF5}" presName="parentText" presStyleLbl="node1" presStyleIdx="6" presStyleCnt="7">
        <dgm:presLayoutVars>
          <dgm:chMax val="1"/>
          <dgm:bulletEnabled val="1"/>
        </dgm:presLayoutVars>
      </dgm:prSet>
      <dgm:spPr/>
    </dgm:pt>
    <dgm:pt modelId="{E4F37E11-031E-42B9-B206-DF0533DF1D88}" type="pres">
      <dgm:prSet presAssocID="{26D12F0A-90D5-4280-9B2A-D3E04B05CAF5}" presName="descendantText" presStyleLbl="alignAccFollowNode1" presStyleIdx="6" presStyleCnt="7">
        <dgm:presLayoutVars>
          <dgm:bulletEnabled val="1"/>
        </dgm:presLayoutVars>
      </dgm:prSet>
      <dgm:spPr/>
    </dgm:pt>
  </dgm:ptLst>
  <dgm:cxnLst>
    <dgm:cxn modelId="{E988B80C-7624-4225-B879-BDA6235ED2A9}" type="presOf" srcId="{644A79A7-AB18-44D1-9D55-EB90880844DB}" destId="{D7FAF304-CAFA-4887-8EBE-CF7147DF753D}" srcOrd="0" destOrd="0" presId="urn:microsoft.com/office/officeart/2005/8/layout/vList5"/>
    <dgm:cxn modelId="{B3B63E0E-8EBF-4563-A6EA-EB6DA54EC771}" srcId="{26D12F0A-90D5-4280-9B2A-D3E04B05CAF5}" destId="{078618AA-94E2-4EDE-BBB0-1DBCA9E69AE8}" srcOrd="1" destOrd="0" parTransId="{0E7548CE-2210-4E99-965B-E58C21926F72}" sibTransId="{6E36CA33-B084-4DBE-91F8-D258CA3E91DF}"/>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51703720-68C4-4E7D-8C52-DF7C90601F22}" srcId="{1A1874C0-A86A-451C-BDE0-F3605B10D889}" destId="{8E2184EE-064C-49C6-B701-346DABBC8CAA}" srcOrd="0" destOrd="0" parTransId="{F8FB5168-A91C-41A4-BA90-2844539036C0}" sibTransId="{7AEC4101-F5CC-4672-96C1-938C54ECD502}"/>
    <dgm:cxn modelId="{82627626-E8F2-42BC-96EF-FEFBED729BDB}" srcId="{1A1874C0-A86A-451C-BDE0-F3605B10D889}" destId="{8560F9F7-8214-48E8-9D44-61D8DADC33A4}" srcOrd="4" destOrd="0" parTransId="{5F91F90B-4150-4246-A823-70050D5F1C30}" sibTransId="{1988840A-15B4-4B97-9F33-DDB3957F6A4F}"/>
    <dgm:cxn modelId="{89024330-56AA-47F8-BBEF-4D14AD255917}" srcId="{1A1874C0-A86A-451C-BDE0-F3605B10D889}" destId="{6C83C3F2-ECCA-426A-818D-B0C3E02E48C5}" srcOrd="5" destOrd="0" parTransId="{1033F95F-9447-4365-ABE0-35C719FFA41C}" sibTransId="{AFED2F0A-14E1-44AF-A532-70ECAA717311}"/>
    <dgm:cxn modelId="{0A228530-8ED5-4883-BBAB-65AB382DD67B}" type="presOf" srcId="{6C8E754F-7C70-44A1-BDFA-F8B2B150C24D}" destId="{C5DAD3AE-E2B8-48BE-BFFA-69D14694B5B4}" srcOrd="0" destOrd="0" presId="urn:microsoft.com/office/officeart/2005/8/layout/vList5"/>
    <dgm:cxn modelId="{9BC53333-CD4F-4969-B033-C5044923E3C8}" type="presOf" srcId="{AC2A4A8A-BE3E-4FD3-889A-8AD976803EED}" destId="{3445DC24-4226-45AB-8925-866ACADA1964}" srcOrd="0" destOrd="0" presId="urn:microsoft.com/office/officeart/2005/8/layout/vList5"/>
    <dgm:cxn modelId="{E7656534-ACA7-46EC-B4B2-7225476C6747}" type="presOf" srcId="{13099F69-924C-4A13-8765-DE31F9D5AB74}" destId="{1D727D04-E4D0-4C16-903B-64342C457E59}" srcOrd="0" destOrd="0" presId="urn:microsoft.com/office/officeart/2005/8/layout/vList5"/>
    <dgm:cxn modelId="{19395937-5668-4030-8346-1F61FC021560}" type="presOf" srcId="{078618AA-94E2-4EDE-BBB0-1DBCA9E69AE8}" destId="{E4F37E11-031E-42B9-B206-DF0533DF1D88}" srcOrd="0" destOrd="1" presId="urn:microsoft.com/office/officeart/2005/8/layout/vList5"/>
    <dgm:cxn modelId="{E645EC5D-C3A3-4E53-B40E-868CFD2C590E}" type="presOf" srcId="{8E2184EE-064C-49C6-B701-346DABBC8CAA}" destId="{7D33E3F7-8851-47EB-97D3-6D83288F5866}" srcOrd="0" destOrd="0" presId="urn:microsoft.com/office/officeart/2005/8/layout/vList5"/>
    <dgm:cxn modelId="{1D1EED60-089A-4BFC-B6B6-F1C0FF25CC52}" type="presOf" srcId="{0D50C75E-D725-4BAF-8130-B83D548244C8}" destId="{8AEF390C-C9BC-4ACC-84D2-CDA8B80ABA35}" srcOrd="0" destOrd="0" presId="urn:microsoft.com/office/officeart/2005/8/layout/vList5"/>
    <dgm:cxn modelId="{952AFD65-53AD-4458-A986-BAABDB2EF8F9}" srcId="{1A1874C0-A86A-451C-BDE0-F3605B10D889}" destId="{644A79A7-AB18-44D1-9D55-EB90880844DB}" srcOrd="3" destOrd="0" parTransId="{5B4A83CD-256B-49EC-8BAF-AAC28BD5484E}" sibTransId="{65C174D0-B531-4659-BC0D-552D42068B43}"/>
    <dgm:cxn modelId="{9344BC67-FAAC-41F2-9D04-D7F0B3C2C5D8}" srcId="{6C8E754F-7C70-44A1-BDFA-F8B2B150C24D}" destId="{AC2A4A8A-BE3E-4FD3-889A-8AD976803EED}" srcOrd="0" destOrd="0" parTransId="{0EB69609-E366-4F73-A96A-E9AE5BF68D3E}" sibTransId="{0F465387-F91A-4B30-9488-19636785D60C}"/>
    <dgm:cxn modelId="{D25B296F-BAB9-4369-A2D2-6528459165E7}" type="presOf" srcId="{5E748D02-58C6-4A17-9129-24D9CE2E965A}" destId="{0AD9AABB-BA59-4DA2-AFFA-C0137D1F7695}" srcOrd="0" destOrd="0" presId="urn:microsoft.com/office/officeart/2005/8/layout/vList5"/>
    <dgm:cxn modelId="{7512806F-6BB2-4AC8-B2CE-B733C280B6AD}" type="presOf" srcId="{5C8F982A-8CB7-40EE-AAED-8F139C46A374}" destId="{1D727D04-E4D0-4C16-903B-64342C457E59}" srcOrd="0" destOrd="1" presId="urn:microsoft.com/office/officeart/2005/8/layout/vList5"/>
    <dgm:cxn modelId="{C6E6CC55-9867-4B5B-8846-B5A4DB63D72A}" type="presOf" srcId="{8055E970-7442-4F45-9EFA-68FFF04D15F0}" destId="{A6C4D21C-F33A-41BD-AB83-B26302DEEFBC}" srcOrd="0" destOrd="0" presId="urn:microsoft.com/office/officeart/2005/8/layout/vList5"/>
    <dgm:cxn modelId="{1055D376-55D7-4AA9-846B-B197A11F1E2E}" srcId="{6EB499BF-167C-43AA-9A47-68F793D5A339}" destId="{5E748D02-58C6-4A17-9129-24D9CE2E965A}" srcOrd="0" destOrd="0" parTransId="{5C7B3ADF-2536-49E9-B23A-D7C717BBE0D7}" sibTransId="{5FB0D4BF-0C7F-4205-9141-C8BAB70D827F}"/>
    <dgm:cxn modelId="{8029F482-316C-4942-969F-82486E5E8E74}" type="presOf" srcId="{6EF2600C-3136-4E90-81D4-8C7A3C2426CB}" destId="{0AD9AABB-BA59-4DA2-AFFA-C0137D1F7695}" srcOrd="0" destOrd="1" presId="urn:microsoft.com/office/officeart/2005/8/layout/vList5"/>
    <dgm:cxn modelId="{2A611B84-E4E4-4B5E-858C-DA8CEB1D1EF1}" type="presOf" srcId="{7F590745-E9BD-4947-B2B5-7FF3E80241C3}" destId="{1B344A40-2F35-4CB9-A2F4-3A890026C19A}" srcOrd="0" destOrd="1" presId="urn:microsoft.com/office/officeart/2005/8/layout/vList5"/>
    <dgm:cxn modelId="{6F6DF391-B5CA-4C3F-8CF8-784756ADEE3A}" type="presOf" srcId="{6EB499BF-167C-43AA-9A47-68F793D5A339}" destId="{DB1F394F-F6FA-4886-8A3F-221FC6068388}" srcOrd="0" destOrd="0" presId="urn:microsoft.com/office/officeart/2005/8/layout/vList5"/>
    <dgm:cxn modelId="{33C9C793-B21A-4866-9B6A-F4A96C209B97}" srcId="{8E2184EE-064C-49C6-B701-346DABBC8CAA}" destId="{5C8F982A-8CB7-40EE-AAED-8F139C46A374}" srcOrd="1" destOrd="0" parTransId="{02360CAE-E9DE-4FDE-BD08-13EFD0EB8467}" sibTransId="{AFDC9CAE-564A-4C2B-A4AC-731265979B10}"/>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3C3609A8-3691-44C5-A564-8DBFAD1335DA}" type="presOf" srcId="{4AA3CE8E-B458-4C3D-BB81-68069467CE7F}" destId="{3445DC24-4226-45AB-8925-866ACADA1964}" srcOrd="0" destOrd="1" presId="urn:microsoft.com/office/officeart/2005/8/layout/vList5"/>
    <dgm:cxn modelId="{93ECDCB2-9FFD-4D97-870F-673738A931C4}" srcId="{8560F9F7-8214-48E8-9D44-61D8DADC33A4}" destId="{7F590745-E9BD-4947-B2B5-7FF3E80241C3}" srcOrd="1" destOrd="0" parTransId="{67A27D98-45F2-46A7-B9D8-D9B9F96D6F97}" sibTransId="{341D9A9A-F261-4629-B4F7-8170D5FC569F}"/>
    <dgm:cxn modelId="{29FEA1B5-FDE1-4738-BF5D-86BE13140D1B}" srcId="{644A79A7-AB18-44D1-9D55-EB90880844DB}" destId="{FF6BA7AE-36DC-4231-A82F-B139984A49E3}" srcOrd="1" destOrd="0" parTransId="{B1E704F2-A298-464D-85D6-EF14EBC681F7}" sibTransId="{CE6EB8A4-8A8D-42DE-8EA6-87453E60F3DB}"/>
    <dgm:cxn modelId="{5E6644B8-F1B2-449F-B9F8-0B51B47F8709}" type="presOf" srcId="{8560F9F7-8214-48E8-9D44-61D8DADC33A4}" destId="{E2E08525-DF2D-4DEB-912B-50667B17D036}" srcOrd="0" destOrd="0" presId="urn:microsoft.com/office/officeart/2005/8/layout/vList5"/>
    <dgm:cxn modelId="{4ABC15B9-38C6-46A0-8F7E-C2F956B6D922}" type="presOf" srcId="{1A1874C0-A86A-451C-BDE0-F3605B10D889}" destId="{57ED0A09-FCF7-4C30-8A06-D8020832A1F1}" srcOrd="0" destOrd="0" presId="urn:microsoft.com/office/officeart/2005/8/layout/vList5"/>
    <dgm:cxn modelId="{E72275BF-5FB4-415A-96C7-A8251C9B5165}" srcId="{26D12F0A-90D5-4280-9B2A-D3E04B05CAF5}" destId="{916FEE33-8962-453D-AAB9-DBE71B4B887A}" srcOrd="0" destOrd="0" parTransId="{3667DCEE-3572-427D-8316-FF981BEAC7F3}" sibTransId="{5923EC0E-6192-47A2-8247-E7D1D4C08FA2}"/>
    <dgm:cxn modelId="{95E29EC6-91D3-40D4-8FA3-3032D2ADE960}" type="presOf" srcId="{B2702603-4AB4-4D26-82DE-01309CDBF1BA}" destId="{8AEF390C-C9BC-4ACC-84D2-CDA8B80ABA35}" srcOrd="0" destOrd="1" presId="urn:microsoft.com/office/officeart/2005/8/layout/vList5"/>
    <dgm:cxn modelId="{05879BD3-3C8F-41B8-A001-BF50B8A2D430}" srcId="{6EB499BF-167C-43AA-9A47-68F793D5A339}" destId="{6EF2600C-3136-4E90-81D4-8C7A3C2426CB}" srcOrd="1" destOrd="0" parTransId="{A244373C-B3AE-43CD-B587-E025717A9DC5}" sibTransId="{920788AD-EC37-4D83-9451-36FD57C1F142}"/>
    <dgm:cxn modelId="{2388DADA-9BB8-4649-BF3D-A58BB1D4C8B0}" type="presOf" srcId="{26D12F0A-90D5-4280-9B2A-D3E04B05CAF5}" destId="{33CEF9A2-87CE-43FD-AAFA-4A26ADE081C9}" srcOrd="0" destOrd="0" presId="urn:microsoft.com/office/officeart/2005/8/layout/vList5"/>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888B7FE8-D1BD-4336-B249-8FEA4364FB67}" type="presOf" srcId="{FF6BA7AE-36DC-4231-A82F-B139984A49E3}" destId="{A6C4D21C-F33A-41BD-AB83-B26302DEEFBC}" srcOrd="0" destOrd="1" presId="urn:microsoft.com/office/officeart/2005/8/layout/vList5"/>
    <dgm:cxn modelId="{7D6825EE-C4EE-4604-9D8C-CCD63CC1082A}" srcId="{8560F9F7-8214-48E8-9D44-61D8DADC33A4}" destId="{6148C29D-CEF6-4EBB-B798-B1D6455C2A64}" srcOrd="0" destOrd="0" parTransId="{978E2142-1DB7-46C6-BEA7-4886E32A067D}" sibTransId="{8F8E0739-40D9-40E6-AEA8-7B676EDFA041}"/>
    <dgm:cxn modelId="{B46F17F7-4FBC-4746-9146-48C7267F2C17}" type="presOf" srcId="{916FEE33-8962-453D-AAB9-DBE71B4B887A}" destId="{E4F37E11-031E-42B9-B206-DF0533DF1D88}" srcOrd="0" destOrd="0" presId="urn:microsoft.com/office/officeart/2005/8/layout/vList5"/>
    <dgm:cxn modelId="{CEB8ABF7-0A38-4A56-8603-831F4AE214C3}" srcId="{8E2184EE-064C-49C6-B701-346DABBC8CAA}" destId="{13099F69-924C-4A13-8765-DE31F9D5AB74}" srcOrd="0" destOrd="0" parTransId="{F5730DF9-7492-4569-851D-73F67A98BC82}" sibTransId="{4426116C-6E63-4C4E-9309-864AC6E915D1}"/>
    <dgm:cxn modelId="{6A0E2CFD-1B8A-4C6F-A9C8-C984090F85F3}" type="presOf" srcId="{6148C29D-CEF6-4EBB-B798-B1D6455C2A64}" destId="{1B344A40-2F35-4CB9-A2F4-3A890026C19A}" srcOrd="0" destOrd="0" presId="urn:microsoft.com/office/officeart/2005/8/layout/vList5"/>
    <dgm:cxn modelId="{7CB1CFFD-7546-4588-8CAD-B5C5AE58C250}" type="presOf" srcId="{6C83C3F2-ECCA-426A-818D-B0C3E02E48C5}" destId="{1069F5FE-F8D5-4E61-AAAE-1600EA79CAC8}" srcOrd="0" destOrd="0" presId="urn:microsoft.com/office/officeart/2005/8/layout/vList5"/>
    <dgm:cxn modelId="{EF354CFE-7037-4637-A65A-D83DCA80A3DC}" srcId="{1A1874C0-A86A-451C-BDE0-F3605B10D889}" destId="{26D12F0A-90D5-4280-9B2A-D3E04B05CAF5}" srcOrd="6" destOrd="0" parTransId="{CA404DE2-6A41-4EBD-B60C-1326404DE088}" sibTransId="{00EDD39D-DAD5-4093-B571-F9F5C469C262}"/>
    <dgm:cxn modelId="{D00384D5-2E4E-4C5A-A6B6-1EBD377861B7}" type="presParOf" srcId="{57ED0A09-FCF7-4C30-8A06-D8020832A1F1}" destId="{2BD0E162-C7EB-4286-810F-281E05F45D5C}" srcOrd="0" destOrd="0" presId="urn:microsoft.com/office/officeart/2005/8/layout/vList5"/>
    <dgm:cxn modelId="{E5FCE7FF-C914-4D1B-9B78-9CDF772ED411}" type="presParOf" srcId="{2BD0E162-C7EB-4286-810F-281E05F45D5C}" destId="{7D33E3F7-8851-47EB-97D3-6D83288F5866}" srcOrd="0" destOrd="0" presId="urn:microsoft.com/office/officeart/2005/8/layout/vList5"/>
    <dgm:cxn modelId="{B4D73A03-98B4-4873-9880-F4D759ABCDE9}" type="presParOf" srcId="{2BD0E162-C7EB-4286-810F-281E05F45D5C}" destId="{1D727D04-E4D0-4C16-903B-64342C457E59}" srcOrd="1" destOrd="0" presId="urn:microsoft.com/office/officeart/2005/8/layout/vList5"/>
    <dgm:cxn modelId="{C6ED929C-6B52-47B5-AB4F-683CE19BD1E6}" type="presParOf" srcId="{57ED0A09-FCF7-4C30-8A06-D8020832A1F1}" destId="{85EA632F-53AB-4E17-91FF-8B29BBD6D67D}" srcOrd="1" destOrd="0" presId="urn:microsoft.com/office/officeart/2005/8/layout/vList5"/>
    <dgm:cxn modelId="{D486E713-AF4E-4500-9BF7-ED90B3678152}" type="presParOf" srcId="{57ED0A09-FCF7-4C30-8A06-D8020832A1F1}" destId="{5329C122-B3C7-434E-8E0B-6CDE4638250A}" srcOrd="2" destOrd="0" presId="urn:microsoft.com/office/officeart/2005/8/layout/vList5"/>
    <dgm:cxn modelId="{C06D7313-192E-4E06-A08F-098AA3C3EF53}" type="presParOf" srcId="{5329C122-B3C7-434E-8E0B-6CDE4638250A}" destId="{C5DAD3AE-E2B8-48BE-BFFA-69D14694B5B4}" srcOrd="0" destOrd="0" presId="urn:microsoft.com/office/officeart/2005/8/layout/vList5"/>
    <dgm:cxn modelId="{0459BD87-A5D9-47A5-88D1-FD64A43581E8}" type="presParOf" srcId="{5329C122-B3C7-434E-8E0B-6CDE4638250A}" destId="{3445DC24-4226-45AB-8925-866ACADA1964}" srcOrd="1" destOrd="0" presId="urn:microsoft.com/office/officeart/2005/8/layout/vList5"/>
    <dgm:cxn modelId="{43D4CB64-2D22-47D3-BC71-696D096F8642}" type="presParOf" srcId="{57ED0A09-FCF7-4C30-8A06-D8020832A1F1}" destId="{2BE00AF2-709D-41A4-BAD1-B77911B46DE1}" srcOrd="3" destOrd="0" presId="urn:microsoft.com/office/officeart/2005/8/layout/vList5"/>
    <dgm:cxn modelId="{F2DB9E37-232C-4B68-B630-5B3ABD439133}" type="presParOf" srcId="{57ED0A09-FCF7-4C30-8A06-D8020832A1F1}" destId="{6A4AD2EF-C15C-45FD-A907-E78F872883B5}" srcOrd="4" destOrd="0" presId="urn:microsoft.com/office/officeart/2005/8/layout/vList5"/>
    <dgm:cxn modelId="{763721B8-D671-4D92-917D-4B09E33D2B1A}" type="presParOf" srcId="{6A4AD2EF-C15C-45FD-A907-E78F872883B5}" destId="{DB1F394F-F6FA-4886-8A3F-221FC6068388}" srcOrd="0" destOrd="0" presId="urn:microsoft.com/office/officeart/2005/8/layout/vList5"/>
    <dgm:cxn modelId="{FE66D436-F626-4B46-BB28-337C2B1DDAA5}" type="presParOf" srcId="{6A4AD2EF-C15C-45FD-A907-E78F872883B5}" destId="{0AD9AABB-BA59-4DA2-AFFA-C0137D1F7695}" srcOrd="1" destOrd="0" presId="urn:microsoft.com/office/officeart/2005/8/layout/vList5"/>
    <dgm:cxn modelId="{66A92751-081E-416D-BE66-BE916B901581}" type="presParOf" srcId="{57ED0A09-FCF7-4C30-8A06-D8020832A1F1}" destId="{93ECD631-68AE-4AC1-B8A4-FE508DF7CCD6}" srcOrd="5" destOrd="0" presId="urn:microsoft.com/office/officeart/2005/8/layout/vList5"/>
    <dgm:cxn modelId="{7DBB654F-5C50-4A13-87DA-A52C62F65A54}" type="presParOf" srcId="{57ED0A09-FCF7-4C30-8A06-D8020832A1F1}" destId="{DB2A0B50-FE7E-40AB-933A-2D5F25F959CD}" srcOrd="6" destOrd="0" presId="urn:microsoft.com/office/officeart/2005/8/layout/vList5"/>
    <dgm:cxn modelId="{C2042B83-AB35-434A-A5E0-355836D7FC98}" type="presParOf" srcId="{DB2A0B50-FE7E-40AB-933A-2D5F25F959CD}" destId="{D7FAF304-CAFA-4887-8EBE-CF7147DF753D}" srcOrd="0" destOrd="0" presId="urn:microsoft.com/office/officeart/2005/8/layout/vList5"/>
    <dgm:cxn modelId="{4C928B2A-1601-43E8-81CE-7AD8477A16BB}" type="presParOf" srcId="{DB2A0B50-FE7E-40AB-933A-2D5F25F959CD}" destId="{A6C4D21C-F33A-41BD-AB83-B26302DEEFBC}" srcOrd="1" destOrd="0" presId="urn:microsoft.com/office/officeart/2005/8/layout/vList5"/>
    <dgm:cxn modelId="{932218FB-4E8B-4118-AAA4-1C24F1A25CED}" type="presParOf" srcId="{57ED0A09-FCF7-4C30-8A06-D8020832A1F1}" destId="{20375A15-ABA4-4EB0-9738-1C31EE38D433}" srcOrd="7" destOrd="0" presId="urn:microsoft.com/office/officeart/2005/8/layout/vList5"/>
    <dgm:cxn modelId="{6198F288-3812-4976-9FCE-81E1D0F5B095}" type="presParOf" srcId="{57ED0A09-FCF7-4C30-8A06-D8020832A1F1}" destId="{F2F9CEBF-B612-4590-81BD-DDC9F2A5672F}" srcOrd="8" destOrd="0" presId="urn:microsoft.com/office/officeart/2005/8/layout/vList5"/>
    <dgm:cxn modelId="{BC4BAA3D-86F3-45DB-8B1C-744CB585AADA}" type="presParOf" srcId="{F2F9CEBF-B612-4590-81BD-DDC9F2A5672F}" destId="{E2E08525-DF2D-4DEB-912B-50667B17D036}" srcOrd="0" destOrd="0" presId="urn:microsoft.com/office/officeart/2005/8/layout/vList5"/>
    <dgm:cxn modelId="{6DE0DF85-9B15-45D6-B205-BA575B6ED7ED}" type="presParOf" srcId="{F2F9CEBF-B612-4590-81BD-DDC9F2A5672F}" destId="{1B344A40-2F35-4CB9-A2F4-3A890026C19A}" srcOrd="1" destOrd="0" presId="urn:microsoft.com/office/officeart/2005/8/layout/vList5"/>
    <dgm:cxn modelId="{3E312E74-186C-41B2-903B-B014251DB15D}" type="presParOf" srcId="{57ED0A09-FCF7-4C30-8A06-D8020832A1F1}" destId="{559CBB45-CBAF-4111-81BC-B376D1E12500}" srcOrd="9" destOrd="0" presId="urn:microsoft.com/office/officeart/2005/8/layout/vList5"/>
    <dgm:cxn modelId="{454F9DDD-E46D-4879-A7BA-7BDB360A10A1}" type="presParOf" srcId="{57ED0A09-FCF7-4C30-8A06-D8020832A1F1}" destId="{6F19C696-51F3-4E19-8F7B-4145DC0B2F62}" srcOrd="10" destOrd="0" presId="urn:microsoft.com/office/officeart/2005/8/layout/vList5"/>
    <dgm:cxn modelId="{F25A8D3B-CD8F-408F-A289-EC98B8E4060F}" type="presParOf" srcId="{6F19C696-51F3-4E19-8F7B-4145DC0B2F62}" destId="{1069F5FE-F8D5-4E61-AAAE-1600EA79CAC8}" srcOrd="0" destOrd="0" presId="urn:microsoft.com/office/officeart/2005/8/layout/vList5"/>
    <dgm:cxn modelId="{F040A379-FCC7-4692-8A7B-220CF4B64C2F}" type="presParOf" srcId="{6F19C696-51F3-4E19-8F7B-4145DC0B2F62}" destId="{8AEF390C-C9BC-4ACC-84D2-CDA8B80ABA35}" srcOrd="1" destOrd="0" presId="urn:microsoft.com/office/officeart/2005/8/layout/vList5"/>
    <dgm:cxn modelId="{B6B17C62-25FD-4171-8E8E-FD96AF743896}" type="presParOf" srcId="{57ED0A09-FCF7-4C30-8A06-D8020832A1F1}" destId="{ACEDBDB9-1006-4E1B-BE6F-5FB3D46A3E34}" srcOrd="11" destOrd="0" presId="urn:microsoft.com/office/officeart/2005/8/layout/vList5"/>
    <dgm:cxn modelId="{6D74BAC2-7F89-45F7-AB5F-934F31DCD29A}" type="presParOf" srcId="{57ED0A09-FCF7-4C30-8A06-D8020832A1F1}" destId="{2A6B3DD5-AFE1-4C33-A862-C172A9205F20}" srcOrd="12" destOrd="0" presId="urn:microsoft.com/office/officeart/2005/8/layout/vList5"/>
    <dgm:cxn modelId="{E42117E6-F8CF-41FC-8394-E6E5DFF0CFD9}" type="presParOf" srcId="{2A6B3DD5-AFE1-4C33-A862-C172A9205F20}" destId="{33CEF9A2-87CE-43FD-AAFA-4A26ADE081C9}" srcOrd="0" destOrd="0" presId="urn:microsoft.com/office/officeart/2005/8/layout/vList5"/>
    <dgm:cxn modelId="{D55062CB-B887-43F8-8A8B-2E5192BC6278}" type="presParOf" srcId="{2A6B3DD5-AFE1-4C33-A862-C172A9205F20}" destId="{E4F37E11-031E-42B9-B206-DF0533DF1D8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D70F540-5F75-4FA0-BC2E-1DDF7AD0FA93}"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F286A38-407A-4098-ABF8-66EFF54D8C04}">
      <dgm:prSet/>
      <dgm:spPr/>
      <dgm:t>
        <a:bodyPr/>
        <a:lstStyle/>
        <a:p>
          <a:pPr>
            <a:lnSpc>
              <a:spcPct val="100000"/>
            </a:lnSpc>
            <a:defRPr b="1"/>
          </a:pPr>
          <a:r>
            <a:rPr lang="en-GB"/>
            <a:t>Joint Application Design (JAD) session:</a:t>
          </a:r>
          <a:endParaRPr lang="en-US"/>
        </a:p>
      </dgm:t>
    </dgm:pt>
    <dgm:pt modelId="{8746E6B1-A997-466E-B988-877AE18E6E03}" type="parTrans" cxnId="{AAF78B62-AFA5-49F2-B2C3-36AF7A9355D0}">
      <dgm:prSet/>
      <dgm:spPr/>
      <dgm:t>
        <a:bodyPr/>
        <a:lstStyle/>
        <a:p>
          <a:endParaRPr lang="en-US"/>
        </a:p>
      </dgm:t>
    </dgm:pt>
    <dgm:pt modelId="{9DF07438-3BAF-4D01-9EFC-93E50A313D77}" type="sibTrans" cxnId="{AAF78B62-AFA5-49F2-B2C3-36AF7A9355D0}">
      <dgm:prSet/>
      <dgm:spPr/>
      <dgm:t>
        <a:bodyPr/>
        <a:lstStyle/>
        <a:p>
          <a:endParaRPr lang="en-US"/>
        </a:p>
      </dgm:t>
    </dgm:pt>
    <dgm:pt modelId="{0E329409-49B4-4969-96CF-B50D283D744E}">
      <dgm:prSet/>
      <dgm:spPr/>
      <dgm:t>
        <a:bodyPr/>
        <a:lstStyle/>
        <a:p>
          <a:pPr>
            <a:lnSpc>
              <a:spcPct val="100000"/>
            </a:lnSpc>
          </a:pPr>
          <a:r>
            <a:rPr lang="en-GB" b="0" i="0"/>
            <a:t>JAD session aims to align business needs with proposed solution, develop new requirements independently, and foster effective communication for objective clarity.</a:t>
          </a:r>
          <a:endParaRPr lang="en-US" dirty="0"/>
        </a:p>
      </dgm:t>
    </dgm:pt>
    <dgm:pt modelId="{DDD7E672-D2C5-4558-9F0F-EC4145E7AAC6}" type="parTrans" cxnId="{9D6C3CC1-2F96-42A5-9241-187F15CA4FBD}">
      <dgm:prSet/>
      <dgm:spPr/>
      <dgm:t>
        <a:bodyPr/>
        <a:lstStyle/>
        <a:p>
          <a:endParaRPr lang="en-US"/>
        </a:p>
      </dgm:t>
    </dgm:pt>
    <dgm:pt modelId="{373D3660-F90F-42DE-BE59-A036DCC69F94}" type="sibTrans" cxnId="{9D6C3CC1-2F96-42A5-9241-187F15CA4FBD}">
      <dgm:prSet/>
      <dgm:spPr/>
      <dgm:t>
        <a:bodyPr/>
        <a:lstStyle/>
        <a:p>
          <a:endParaRPr lang="en-US"/>
        </a:p>
      </dgm:t>
    </dgm:pt>
    <dgm:pt modelId="{AFA698B2-DF39-4B3F-9643-E68E0FE9F3EE}">
      <dgm:prSet/>
      <dgm:spPr/>
      <dgm:t>
        <a:bodyPr/>
        <a:lstStyle/>
        <a:p>
          <a:pPr>
            <a:lnSpc>
              <a:spcPct val="100000"/>
            </a:lnSpc>
            <a:defRPr b="1"/>
          </a:pPr>
          <a:r>
            <a:rPr lang="en-GB"/>
            <a:t>Survey and analysis:</a:t>
          </a:r>
          <a:endParaRPr lang="en-US"/>
        </a:p>
      </dgm:t>
    </dgm:pt>
    <dgm:pt modelId="{3E967451-FF2C-4F06-9854-C3081418D512}" type="parTrans" cxnId="{A9BBA2C4-614B-4922-B26A-505E29127864}">
      <dgm:prSet/>
      <dgm:spPr/>
      <dgm:t>
        <a:bodyPr/>
        <a:lstStyle/>
        <a:p>
          <a:endParaRPr lang="en-US"/>
        </a:p>
      </dgm:t>
    </dgm:pt>
    <dgm:pt modelId="{0AB330B4-4BA7-4C50-8FE8-235D69700CCB}" type="sibTrans" cxnId="{A9BBA2C4-614B-4922-B26A-505E29127864}">
      <dgm:prSet/>
      <dgm:spPr/>
      <dgm:t>
        <a:bodyPr/>
        <a:lstStyle/>
        <a:p>
          <a:endParaRPr lang="en-US"/>
        </a:p>
      </dgm:t>
    </dgm:pt>
    <dgm:pt modelId="{0537D7BC-EAB0-419F-96FB-3BB8388AF9C8}">
      <dgm:prSet/>
      <dgm:spPr/>
      <dgm:t>
        <a:bodyPr/>
        <a:lstStyle/>
        <a:p>
          <a:pPr>
            <a:lnSpc>
              <a:spcPct val="100000"/>
            </a:lnSpc>
          </a:pPr>
          <a:r>
            <a:rPr lang="en-GB" b="0" i="0" dirty="0"/>
            <a:t>Curate survey to gather stakeholder insights, analyse knowledge sharing variations, and understand potential system users for practical solutions.</a:t>
          </a:r>
          <a:endParaRPr lang="en-US" dirty="0"/>
        </a:p>
      </dgm:t>
    </dgm:pt>
    <dgm:pt modelId="{46FD7EC0-67F1-405F-AE2E-0DAE8741CD6B}" type="parTrans" cxnId="{ABFC770A-A2B8-4989-9D0B-CC31FAB694F0}">
      <dgm:prSet/>
      <dgm:spPr/>
      <dgm:t>
        <a:bodyPr/>
        <a:lstStyle/>
        <a:p>
          <a:endParaRPr lang="en-US"/>
        </a:p>
      </dgm:t>
    </dgm:pt>
    <dgm:pt modelId="{A244B058-7FDB-4781-B6B6-376A9BA12645}" type="sibTrans" cxnId="{ABFC770A-A2B8-4989-9D0B-CC31FAB694F0}">
      <dgm:prSet/>
      <dgm:spPr/>
      <dgm:t>
        <a:bodyPr/>
        <a:lstStyle/>
        <a:p>
          <a:endParaRPr lang="en-US"/>
        </a:p>
      </dgm:t>
    </dgm:pt>
    <dgm:pt modelId="{8802F44A-9578-43B9-8F01-74766C1C914F}">
      <dgm:prSet/>
      <dgm:spPr/>
      <dgm:t>
        <a:bodyPr/>
        <a:lstStyle/>
        <a:p>
          <a:pPr>
            <a:lnSpc>
              <a:spcPct val="100000"/>
            </a:lnSpc>
            <a:defRPr b="1"/>
          </a:pPr>
          <a:r>
            <a:rPr lang="en-GB"/>
            <a:t>Alternate perspective questions:</a:t>
          </a:r>
          <a:endParaRPr lang="en-US"/>
        </a:p>
      </dgm:t>
    </dgm:pt>
    <dgm:pt modelId="{7916009C-4629-4357-9D5C-FCE0A75FD3AF}" type="parTrans" cxnId="{4822D5A0-65A6-48ED-9004-232D5530EB84}">
      <dgm:prSet/>
      <dgm:spPr/>
      <dgm:t>
        <a:bodyPr/>
        <a:lstStyle/>
        <a:p>
          <a:endParaRPr lang="en-US"/>
        </a:p>
      </dgm:t>
    </dgm:pt>
    <dgm:pt modelId="{F8DAF8AB-800C-4302-A4E9-A07DE45D9270}" type="sibTrans" cxnId="{4822D5A0-65A6-48ED-9004-232D5530EB84}">
      <dgm:prSet/>
      <dgm:spPr/>
      <dgm:t>
        <a:bodyPr/>
        <a:lstStyle/>
        <a:p>
          <a:endParaRPr lang="en-US"/>
        </a:p>
      </dgm:t>
    </dgm:pt>
    <dgm:pt modelId="{A4B2A9F7-327D-4917-8982-40CC9D0636EF}">
      <dgm:prSet/>
      <dgm:spPr/>
      <dgm:t>
        <a:bodyPr/>
        <a:lstStyle/>
        <a:p>
          <a:pPr>
            <a:lnSpc>
              <a:spcPct val="100000"/>
            </a:lnSpc>
          </a:pPr>
          <a:r>
            <a:rPr lang="en-GB" b="0" i="0" dirty="0"/>
            <a:t>Gather information on storage, sharing, and reading/watching habits to mitigate inadequate requirements during risk analysis.</a:t>
          </a:r>
          <a:endParaRPr lang="en-US" dirty="0"/>
        </a:p>
      </dgm:t>
    </dgm:pt>
    <dgm:pt modelId="{DFA3E978-C4EF-4C1C-A2AB-DEEEF5738756}" type="parTrans" cxnId="{CE61C801-3E77-4412-8718-71EBF4ED961E}">
      <dgm:prSet/>
      <dgm:spPr/>
      <dgm:t>
        <a:bodyPr/>
        <a:lstStyle/>
        <a:p>
          <a:endParaRPr lang="en-US"/>
        </a:p>
      </dgm:t>
    </dgm:pt>
    <dgm:pt modelId="{3810ECFF-04F5-4420-BBDF-F650FA600880}" type="sibTrans" cxnId="{CE61C801-3E77-4412-8718-71EBF4ED961E}">
      <dgm:prSet/>
      <dgm:spPr/>
      <dgm:t>
        <a:bodyPr/>
        <a:lstStyle/>
        <a:p>
          <a:endParaRPr lang="en-US"/>
        </a:p>
      </dgm:t>
    </dgm:pt>
    <dgm:pt modelId="{5DF27116-909E-4D6E-AAEA-82E1DFB07E26}">
      <dgm:prSet/>
      <dgm:spPr/>
      <dgm:t>
        <a:bodyPr/>
        <a:lstStyle/>
        <a:p>
          <a:pPr>
            <a:lnSpc>
              <a:spcPct val="100000"/>
            </a:lnSpc>
          </a:pPr>
          <a:endParaRPr lang="en-GB" dirty="0"/>
        </a:p>
      </dgm:t>
    </dgm:pt>
    <dgm:pt modelId="{B641D0B6-79DB-45F1-BE34-DCA2514AE063}" type="parTrans" cxnId="{AF7AFA1B-0EC3-4A02-8D9A-C8D1310ACC30}">
      <dgm:prSet/>
      <dgm:spPr/>
      <dgm:t>
        <a:bodyPr/>
        <a:lstStyle/>
        <a:p>
          <a:endParaRPr lang="en-GB"/>
        </a:p>
      </dgm:t>
    </dgm:pt>
    <dgm:pt modelId="{F3EB5867-9375-4B23-82C0-F031028733B0}" type="sibTrans" cxnId="{AF7AFA1B-0EC3-4A02-8D9A-C8D1310ACC30}">
      <dgm:prSet/>
      <dgm:spPr/>
      <dgm:t>
        <a:bodyPr/>
        <a:lstStyle/>
        <a:p>
          <a:endParaRPr lang="en-GB"/>
        </a:p>
      </dgm:t>
    </dgm:pt>
    <dgm:pt modelId="{EBE4D7CC-CC48-4CBD-98DD-DDB2A092AD0B}">
      <dgm:prSet/>
      <dgm:spPr/>
      <dgm:t>
        <a:bodyPr/>
        <a:lstStyle/>
        <a:p>
          <a:pPr>
            <a:lnSpc>
              <a:spcPct val="100000"/>
            </a:lnSpc>
          </a:pPr>
          <a:endParaRPr lang="en-GB" dirty="0"/>
        </a:p>
      </dgm:t>
    </dgm:pt>
    <dgm:pt modelId="{B9D578B1-08B4-4062-AA1D-6B316DAB9C1D}" type="parTrans" cxnId="{CAACD12D-A587-49DA-9031-15C3C0192AC4}">
      <dgm:prSet/>
      <dgm:spPr/>
      <dgm:t>
        <a:bodyPr/>
        <a:lstStyle/>
        <a:p>
          <a:endParaRPr lang="en-GB"/>
        </a:p>
      </dgm:t>
    </dgm:pt>
    <dgm:pt modelId="{14A45772-C428-423A-878F-0FAF3E5394B8}" type="sibTrans" cxnId="{CAACD12D-A587-49DA-9031-15C3C0192AC4}">
      <dgm:prSet/>
      <dgm:spPr/>
      <dgm:t>
        <a:bodyPr/>
        <a:lstStyle/>
        <a:p>
          <a:endParaRPr lang="en-GB"/>
        </a:p>
      </dgm:t>
    </dgm:pt>
    <dgm:pt modelId="{5B560064-642F-4D6C-AC60-4346DC0347B0}" type="pres">
      <dgm:prSet presAssocID="{8D70F540-5F75-4FA0-BC2E-1DDF7AD0FA93}" presName="root" presStyleCnt="0">
        <dgm:presLayoutVars>
          <dgm:dir/>
          <dgm:resizeHandles val="exact"/>
        </dgm:presLayoutVars>
      </dgm:prSet>
      <dgm:spPr/>
    </dgm:pt>
    <dgm:pt modelId="{93FE10ED-6899-410B-B71C-1036C219E75A}" type="pres">
      <dgm:prSet presAssocID="{9F286A38-407A-4098-ABF8-66EFF54D8C04}" presName="compNode" presStyleCnt="0"/>
      <dgm:spPr/>
    </dgm:pt>
    <dgm:pt modelId="{33D6CE52-6708-4E3C-ADD6-287E754CB3E1}" type="pres">
      <dgm:prSet presAssocID="{9F286A38-407A-4098-ABF8-66EFF54D8C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3AC67503-8385-47D6-8197-3DE94B5BB69E}" type="pres">
      <dgm:prSet presAssocID="{9F286A38-407A-4098-ABF8-66EFF54D8C04}" presName="iconSpace" presStyleCnt="0"/>
      <dgm:spPr/>
    </dgm:pt>
    <dgm:pt modelId="{222BB2A7-0788-46A8-91FB-45FA81F21C36}" type="pres">
      <dgm:prSet presAssocID="{9F286A38-407A-4098-ABF8-66EFF54D8C04}" presName="parTx" presStyleLbl="revTx" presStyleIdx="0" presStyleCnt="6">
        <dgm:presLayoutVars>
          <dgm:chMax val="0"/>
          <dgm:chPref val="0"/>
        </dgm:presLayoutVars>
      </dgm:prSet>
      <dgm:spPr/>
    </dgm:pt>
    <dgm:pt modelId="{FFB55085-3222-419E-8290-9FC08518917B}" type="pres">
      <dgm:prSet presAssocID="{9F286A38-407A-4098-ABF8-66EFF54D8C04}" presName="txSpace" presStyleCnt="0"/>
      <dgm:spPr/>
    </dgm:pt>
    <dgm:pt modelId="{DFDE55E0-6279-4059-8FB3-FD751F673255}" type="pres">
      <dgm:prSet presAssocID="{9F286A38-407A-4098-ABF8-66EFF54D8C04}" presName="desTx" presStyleLbl="revTx" presStyleIdx="1" presStyleCnt="6">
        <dgm:presLayoutVars/>
      </dgm:prSet>
      <dgm:spPr/>
    </dgm:pt>
    <dgm:pt modelId="{90D0321E-97DB-4ED4-912E-FBBD0864AC77}" type="pres">
      <dgm:prSet presAssocID="{9DF07438-3BAF-4D01-9EFC-93E50A313D77}" presName="sibTrans" presStyleCnt="0"/>
      <dgm:spPr/>
    </dgm:pt>
    <dgm:pt modelId="{FE965B66-CC65-48B6-AAA6-8B2BA49377B1}" type="pres">
      <dgm:prSet presAssocID="{AFA698B2-DF39-4B3F-9643-E68E0FE9F3EE}" presName="compNode" presStyleCnt="0"/>
      <dgm:spPr/>
    </dgm:pt>
    <dgm:pt modelId="{85155B40-1508-4BDC-A0C4-650800A1E33A}" type="pres">
      <dgm:prSet presAssocID="{AFA698B2-DF39-4B3F-9643-E68E0FE9F3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73B56C8-81C0-4B0E-8313-3D9DEC1D6ED5}" type="pres">
      <dgm:prSet presAssocID="{AFA698B2-DF39-4B3F-9643-E68E0FE9F3EE}" presName="iconSpace" presStyleCnt="0"/>
      <dgm:spPr/>
    </dgm:pt>
    <dgm:pt modelId="{AA66834F-D50B-4C7C-9405-D57826E415B4}" type="pres">
      <dgm:prSet presAssocID="{AFA698B2-DF39-4B3F-9643-E68E0FE9F3EE}" presName="parTx" presStyleLbl="revTx" presStyleIdx="2" presStyleCnt="6">
        <dgm:presLayoutVars>
          <dgm:chMax val="0"/>
          <dgm:chPref val="0"/>
        </dgm:presLayoutVars>
      </dgm:prSet>
      <dgm:spPr/>
    </dgm:pt>
    <dgm:pt modelId="{87A0EBFD-D9BC-49B1-B56E-C2D99A82B205}" type="pres">
      <dgm:prSet presAssocID="{AFA698B2-DF39-4B3F-9643-E68E0FE9F3EE}" presName="txSpace" presStyleCnt="0"/>
      <dgm:spPr/>
    </dgm:pt>
    <dgm:pt modelId="{C18A472A-5792-4122-97B7-EF5BA1EB9055}" type="pres">
      <dgm:prSet presAssocID="{AFA698B2-DF39-4B3F-9643-E68E0FE9F3EE}" presName="desTx" presStyleLbl="revTx" presStyleIdx="3" presStyleCnt="6">
        <dgm:presLayoutVars/>
      </dgm:prSet>
      <dgm:spPr/>
    </dgm:pt>
    <dgm:pt modelId="{2EA44C12-5D73-4467-BF4A-04ABC304A2F6}" type="pres">
      <dgm:prSet presAssocID="{0AB330B4-4BA7-4C50-8FE8-235D69700CCB}" presName="sibTrans" presStyleCnt="0"/>
      <dgm:spPr/>
    </dgm:pt>
    <dgm:pt modelId="{4AAE627F-1D58-4E07-BC36-D72C24C2BBD5}" type="pres">
      <dgm:prSet presAssocID="{8802F44A-9578-43B9-8F01-74766C1C914F}" presName="compNode" presStyleCnt="0"/>
      <dgm:spPr/>
    </dgm:pt>
    <dgm:pt modelId="{ED66129E-0834-44E5-8EDD-97503D4F3339}" type="pres">
      <dgm:prSet presAssocID="{8802F44A-9578-43B9-8F01-74766C1C9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2F98293D-08FB-4A2D-B2C1-3508E9CA002E}" type="pres">
      <dgm:prSet presAssocID="{8802F44A-9578-43B9-8F01-74766C1C914F}" presName="iconSpace" presStyleCnt="0"/>
      <dgm:spPr/>
    </dgm:pt>
    <dgm:pt modelId="{3649CC6B-0AD4-4326-9A8D-0F60FCE74BD7}" type="pres">
      <dgm:prSet presAssocID="{8802F44A-9578-43B9-8F01-74766C1C914F}" presName="parTx" presStyleLbl="revTx" presStyleIdx="4" presStyleCnt="6">
        <dgm:presLayoutVars>
          <dgm:chMax val="0"/>
          <dgm:chPref val="0"/>
        </dgm:presLayoutVars>
      </dgm:prSet>
      <dgm:spPr/>
    </dgm:pt>
    <dgm:pt modelId="{74C6DBF9-64AD-4FDC-8374-12B05247577F}" type="pres">
      <dgm:prSet presAssocID="{8802F44A-9578-43B9-8F01-74766C1C914F}" presName="txSpace" presStyleCnt="0"/>
      <dgm:spPr/>
    </dgm:pt>
    <dgm:pt modelId="{31A4971A-776E-46B2-BF28-F4A41D250643}" type="pres">
      <dgm:prSet presAssocID="{8802F44A-9578-43B9-8F01-74766C1C914F}" presName="desTx" presStyleLbl="revTx" presStyleIdx="5" presStyleCnt="6">
        <dgm:presLayoutVars/>
      </dgm:prSet>
      <dgm:spPr/>
    </dgm:pt>
  </dgm:ptLst>
  <dgm:cxnLst>
    <dgm:cxn modelId="{CE61C801-3E77-4412-8718-71EBF4ED961E}" srcId="{8802F44A-9578-43B9-8F01-74766C1C914F}" destId="{A4B2A9F7-327D-4917-8982-40CC9D0636EF}" srcOrd="0" destOrd="0" parTransId="{DFA3E978-C4EF-4C1C-A2AB-DEEEF5738756}" sibTransId="{3810ECFF-04F5-4420-BBDF-F650FA600880}"/>
    <dgm:cxn modelId="{69554005-3A4A-4640-8D8B-52FEBBF4C131}" type="presOf" srcId="{EBE4D7CC-CC48-4CBD-98DD-DDB2A092AD0B}" destId="{31A4971A-776E-46B2-BF28-F4A41D250643}" srcOrd="0" destOrd="1" presId="urn:microsoft.com/office/officeart/2018/2/layout/IconLabelDescriptionList"/>
    <dgm:cxn modelId="{ABFC770A-A2B8-4989-9D0B-CC31FAB694F0}" srcId="{AFA698B2-DF39-4B3F-9643-E68E0FE9F3EE}" destId="{0537D7BC-EAB0-419F-96FB-3BB8388AF9C8}" srcOrd="0" destOrd="0" parTransId="{46FD7EC0-67F1-405F-AE2E-0DAE8741CD6B}" sibTransId="{A244B058-7FDB-4781-B6B6-376A9BA12645}"/>
    <dgm:cxn modelId="{7D864211-3066-41D2-9273-F939663EA2AF}" type="presOf" srcId="{8802F44A-9578-43B9-8F01-74766C1C914F}" destId="{3649CC6B-0AD4-4326-9A8D-0F60FCE74BD7}" srcOrd="0" destOrd="0" presId="urn:microsoft.com/office/officeart/2018/2/layout/IconLabelDescriptionList"/>
    <dgm:cxn modelId="{9F36D111-885B-4678-97C2-270EBF2EE2A8}" type="presOf" srcId="{0537D7BC-EAB0-419F-96FB-3BB8388AF9C8}" destId="{C18A472A-5792-4122-97B7-EF5BA1EB9055}" srcOrd="0" destOrd="0" presId="urn:microsoft.com/office/officeart/2018/2/layout/IconLabelDescriptionList"/>
    <dgm:cxn modelId="{AF7AFA1B-0EC3-4A02-8D9A-C8D1310ACC30}" srcId="{9F286A38-407A-4098-ABF8-66EFF54D8C04}" destId="{5DF27116-909E-4D6E-AAEA-82E1DFB07E26}" srcOrd="1" destOrd="0" parTransId="{B641D0B6-79DB-45F1-BE34-DCA2514AE063}" sibTransId="{F3EB5867-9375-4B23-82C0-F031028733B0}"/>
    <dgm:cxn modelId="{CAACD12D-A587-49DA-9031-15C3C0192AC4}" srcId="{8802F44A-9578-43B9-8F01-74766C1C914F}" destId="{EBE4D7CC-CC48-4CBD-98DD-DDB2A092AD0B}" srcOrd="1" destOrd="0" parTransId="{B9D578B1-08B4-4062-AA1D-6B316DAB9C1D}" sibTransId="{14A45772-C428-423A-878F-0FAF3E5394B8}"/>
    <dgm:cxn modelId="{4BF2173D-4F91-46AE-8397-BF3101D6145C}" type="presOf" srcId="{0E329409-49B4-4969-96CF-B50D283D744E}" destId="{DFDE55E0-6279-4059-8FB3-FD751F673255}" srcOrd="0" destOrd="0" presId="urn:microsoft.com/office/officeart/2018/2/layout/IconLabelDescriptionList"/>
    <dgm:cxn modelId="{09B56260-74C4-445B-8E78-C618A9DAFFA3}" type="presOf" srcId="{8D70F540-5F75-4FA0-BC2E-1DDF7AD0FA93}" destId="{5B560064-642F-4D6C-AC60-4346DC0347B0}" srcOrd="0" destOrd="0" presId="urn:microsoft.com/office/officeart/2018/2/layout/IconLabelDescriptionList"/>
    <dgm:cxn modelId="{AAF78B62-AFA5-49F2-B2C3-36AF7A9355D0}" srcId="{8D70F540-5F75-4FA0-BC2E-1DDF7AD0FA93}" destId="{9F286A38-407A-4098-ABF8-66EFF54D8C04}" srcOrd="0" destOrd="0" parTransId="{8746E6B1-A997-466E-B988-877AE18E6E03}" sibTransId="{9DF07438-3BAF-4D01-9EFC-93E50A313D77}"/>
    <dgm:cxn modelId="{4822D5A0-65A6-48ED-9004-232D5530EB84}" srcId="{8D70F540-5F75-4FA0-BC2E-1DDF7AD0FA93}" destId="{8802F44A-9578-43B9-8F01-74766C1C914F}" srcOrd="2" destOrd="0" parTransId="{7916009C-4629-4357-9D5C-FCE0A75FD3AF}" sibTransId="{F8DAF8AB-800C-4302-A4E9-A07DE45D9270}"/>
    <dgm:cxn modelId="{50019AAF-98A0-4977-88BA-C37DAF7D2DFE}" type="presOf" srcId="{A4B2A9F7-327D-4917-8982-40CC9D0636EF}" destId="{31A4971A-776E-46B2-BF28-F4A41D250643}" srcOrd="0" destOrd="0" presId="urn:microsoft.com/office/officeart/2018/2/layout/IconLabelDescriptionList"/>
    <dgm:cxn modelId="{9D6C3CC1-2F96-42A5-9241-187F15CA4FBD}" srcId="{9F286A38-407A-4098-ABF8-66EFF54D8C04}" destId="{0E329409-49B4-4969-96CF-B50D283D744E}" srcOrd="0" destOrd="0" parTransId="{DDD7E672-D2C5-4558-9F0F-EC4145E7AAC6}" sibTransId="{373D3660-F90F-42DE-BE59-A036DCC69F94}"/>
    <dgm:cxn modelId="{A9BBA2C4-614B-4922-B26A-505E29127864}" srcId="{8D70F540-5F75-4FA0-BC2E-1DDF7AD0FA93}" destId="{AFA698B2-DF39-4B3F-9643-E68E0FE9F3EE}" srcOrd="1" destOrd="0" parTransId="{3E967451-FF2C-4F06-9854-C3081418D512}" sibTransId="{0AB330B4-4BA7-4C50-8FE8-235D69700CCB}"/>
    <dgm:cxn modelId="{3849BBC4-A4FA-4939-ABF0-6A09EFD03553}" type="presOf" srcId="{5DF27116-909E-4D6E-AAEA-82E1DFB07E26}" destId="{DFDE55E0-6279-4059-8FB3-FD751F673255}" srcOrd="0" destOrd="1" presId="urn:microsoft.com/office/officeart/2018/2/layout/IconLabelDescriptionList"/>
    <dgm:cxn modelId="{271CF8DD-5D80-40B9-AF10-C7D5DF34D645}" type="presOf" srcId="{AFA698B2-DF39-4B3F-9643-E68E0FE9F3EE}" destId="{AA66834F-D50B-4C7C-9405-D57826E415B4}" srcOrd="0" destOrd="0" presId="urn:microsoft.com/office/officeart/2018/2/layout/IconLabelDescriptionList"/>
    <dgm:cxn modelId="{E14D6CF4-C73A-4881-85F2-31ED887F9D3C}" type="presOf" srcId="{9F286A38-407A-4098-ABF8-66EFF54D8C04}" destId="{222BB2A7-0788-46A8-91FB-45FA81F21C36}" srcOrd="0" destOrd="0" presId="urn:microsoft.com/office/officeart/2018/2/layout/IconLabelDescriptionList"/>
    <dgm:cxn modelId="{8E0EB37E-C57C-4521-B487-271975571C1C}" type="presParOf" srcId="{5B560064-642F-4D6C-AC60-4346DC0347B0}" destId="{93FE10ED-6899-410B-B71C-1036C219E75A}" srcOrd="0" destOrd="0" presId="urn:microsoft.com/office/officeart/2018/2/layout/IconLabelDescriptionList"/>
    <dgm:cxn modelId="{2A688072-8766-431D-88B6-F7AC86C7CE16}" type="presParOf" srcId="{93FE10ED-6899-410B-B71C-1036C219E75A}" destId="{33D6CE52-6708-4E3C-ADD6-287E754CB3E1}" srcOrd="0" destOrd="0" presId="urn:microsoft.com/office/officeart/2018/2/layout/IconLabelDescriptionList"/>
    <dgm:cxn modelId="{EBFFD323-B400-44F0-A711-C1D4BD90A9DC}" type="presParOf" srcId="{93FE10ED-6899-410B-B71C-1036C219E75A}" destId="{3AC67503-8385-47D6-8197-3DE94B5BB69E}" srcOrd="1" destOrd="0" presId="urn:microsoft.com/office/officeart/2018/2/layout/IconLabelDescriptionList"/>
    <dgm:cxn modelId="{58F9131B-FA94-4543-A0F4-92A92F5EDEB2}" type="presParOf" srcId="{93FE10ED-6899-410B-B71C-1036C219E75A}" destId="{222BB2A7-0788-46A8-91FB-45FA81F21C36}" srcOrd="2" destOrd="0" presId="urn:microsoft.com/office/officeart/2018/2/layout/IconLabelDescriptionList"/>
    <dgm:cxn modelId="{E60F4298-E3B0-401C-BC3D-0D8AF6BAEB6A}" type="presParOf" srcId="{93FE10ED-6899-410B-B71C-1036C219E75A}" destId="{FFB55085-3222-419E-8290-9FC08518917B}" srcOrd="3" destOrd="0" presId="urn:microsoft.com/office/officeart/2018/2/layout/IconLabelDescriptionList"/>
    <dgm:cxn modelId="{2D2DEDFE-6D84-4FE3-A08C-D7E6841CB155}" type="presParOf" srcId="{93FE10ED-6899-410B-B71C-1036C219E75A}" destId="{DFDE55E0-6279-4059-8FB3-FD751F673255}" srcOrd="4" destOrd="0" presId="urn:microsoft.com/office/officeart/2018/2/layout/IconLabelDescriptionList"/>
    <dgm:cxn modelId="{12CEECF1-1030-4ED7-A91C-119FB115922A}" type="presParOf" srcId="{5B560064-642F-4D6C-AC60-4346DC0347B0}" destId="{90D0321E-97DB-4ED4-912E-FBBD0864AC77}" srcOrd="1" destOrd="0" presId="urn:microsoft.com/office/officeart/2018/2/layout/IconLabelDescriptionList"/>
    <dgm:cxn modelId="{C693D175-33DC-46D0-8DC2-F4E980EF4331}" type="presParOf" srcId="{5B560064-642F-4D6C-AC60-4346DC0347B0}" destId="{FE965B66-CC65-48B6-AAA6-8B2BA49377B1}" srcOrd="2" destOrd="0" presId="urn:microsoft.com/office/officeart/2018/2/layout/IconLabelDescriptionList"/>
    <dgm:cxn modelId="{823196E5-E0AB-4BFC-86DB-864C5457A589}" type="presParOf" srcId="{FE965B66-CC65-48B6-AAA6-8B2BA49377B1}" destId="{85155B40-1508-4BDC-A0C4-650800A1E33A}" srcOrd="0" destOrd="0" presId="urn:microsoft.com/office/officeart/2018/2/layout/IconLabelDescriptionList"/>
    <dgm:cxn modelId="{B2E43FED-8813-4C7C-927F-1F41E8F0D965}" type="presParOf" srcId="{FE965B66-CC65-48B6-AAA6-8B2BA49377B1}" destId="{773B56C8-81C0-4B0E-8313-3D9DEC1D6ED5}" srcOrd="1" destOrd="0" presId="urn:microsoft.com/office/officeart/2018/2/layout/IconLabelDescriptionList"/>
    <dgm:cxn modelId="{9C95711C-2DDA-435F-87BA-E49A9F686363}" type="presParOf" srcId="{FE965B66-CC65-48B6-AAA6-8B2BA49377B1}" destId="{AA66834F-D50B-4C7C-9405-D57826E415B4}" srcOrd="2" destOrd="0" presId="urn:microsoft.com/office/officeart/2018/2/layout/IconLabelDescriptionList"/>
    <dgm:cxn modelId="{9B2EE356-9869-4300-8493-1C652EB5FB2C}" type="presParOf" srcId="{FE965B66-CC65-48B6-AAA6-8B2BA49377B1}" destId="{87A0EBFD-D9BC-49B1-B56E-C2D99A82B205}" srcOrd="3" destOrd="0" presId="urn:microsoft.com/office/officeart/2018/2/layout/IconLabelDescriptionList"/>
    <dgm:cxn modelId="{1F808C05-DE73-4D47-9E04-596B03707AF7}" type="presParOf" srcId="{FE965B66-CC65-48B6-AAA6-8B2BA49377B1}" destId="{C18A472A-5792-4122-97B7-EF5BA1EB9055}" srcOrd="4" destOrd="0" presId="urn:microsoft.com/office/officeart/2018/2/layout/IconLabelDescriptionList"/>
    <dgm:cxn modelId="{B3319005-0B0E-4FE8-8A23-CC2CA11D25E1}" type="presParOf" srcId="{5B560064-642F-4D6C-AC60-4346DC0347B0}" destId="{2EA44C12-5D73-4467-BF4A-04ABC304A2F6}" srcOrd="3" destOrd="0" presId="urn:microsoft.com/office/officeart/2018/2/layout/IconLabelDescriptionList"/>
    <dgm:cxn modelId="{EB35F1CD-1B81-49EC-88EB-59C1F84A24CE}" type="presParOf" srcId="{5B560064-642F-4D6C-AC60-4346DC0347B0}" destId="{4AAE627F-1D58-4E07-BC36-D72C24C2BBD5}" srcOrd="4" destOrd="0" presId="urn:microsoft.com/office/officeart/2018/2/layout/IconLabelDescriptionList"/>
    <dgm:cxn modelId="{42576BB8-30FC-470E-9580-1676F4C02556}" type="presParOf" srcId="{4AAE627F-1D58-4E07-BC36-D72C24C2BBD5}" destId="{ED66129E-0834-44E5-8EDD-97503D4F3339}" srcOrd="0" destOrd="0" presId="urn:microsoft.com/office/officeart/2018/2/layout/IconLabelDescriptionList"/>
    <dgm:cxn modelId="{C5FEEA32-2A21-46F1-BAC7-9B4A2D95F2A6}" type="presParOf" srcId="{4AAE627F-1D58-4E07-BC36-D72C24C2BBD5}" destId="{2F98293D-08FB-4A2D-B2C1-3508E9CA002E}" srcOrd="1" destOrd="0" presId="urn:microsoft.com/office/officeart/2018/2/layout/IconLabelDescriptionList"/>
    <dgm:cxn modelId="{9C8232FB-4758-43C1-B302-4D8B07823EA2}" type="presParOf" srcId="{4AAE627F-1D58-4E07-BC36-D72C24C2BBD5}" destId="{3649CC6B-0AD4-4326-9A8D-0F60FCE74BD7}" srcOrd="2" destOrd="0" presId="urn:microsoft.com/office/officeart/2018/2/layout/IconLabelDescriptionList"/>
    <dgm:cxn modelId="{185D4DD1-A7DD-432E-B6B3-63940F334B25}" type="presParOf" srcId="{4AAE627F-1D58-4E07-BC36-D72C24C2BBD5}" destId="{74C6DBF9-64AD-4FDC-8374-12B05247577F}" srcOrd="3" destOrd="0" presId="urn:microsoft.com/office/officeart/2018/2/layout/IconLabelDescriptionList"/>
    <dgm:cxn modelId="{6F2145A5-5243-454D-8461-CEB98CF54A55}" type="presParOf" srcId="{4AAE627F-1D58-4E07-BC36-D72C24C2BBD5}" destId="{31A4971A-776E-46B2-BF28-F4A41D25064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13BC9-EAE8-42B0-826D-CAF819112A16}">
      <dsp:nvSpPr>
        <dsp:cNvPr id="0" name=""/>
        <dsp:cNvSpPr/>
      </dsp:nvSpPr>
      <dsp:spPr>
        <a:xfrm>
          <a:off x="481740"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8506-16FB-4541-A1D9-07132CA8CC1A}">
      <dsp:nvSpPr>
        <dsp:cNvPr id="0" name=""/>
        <dsp:cNvSpPr/>
      </dsp:nvSpPr>
      <dsp:spPr>
        <a:xfrm>
          <a:off x="796178"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0C406-370E-4020-AB87-708EDD31FC54}">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Reduce duplication of effort</a:t>
          </a:r>
          <a:endParaRPr lang="en-US" sz="1600" kern="1200" cap="none" dirty="0"/>
        </a:p>
      </dsp:txBody>
      <dsp:txXfrm>
        <a:off x="10084" y="1957073"/>
        <a:ext cx="2418750" cy="720000"/>
      </dsp:txXfrm>
    </dsp:sp>
    <dsp:sp modelId="{9EB05A31-02A3-4F9C-8991-738A89215515}">
      <dsp:nvSpPr>
        <dsp:cNvPr id="0" name=""/>
        <dsp:cNvSpPr/>
      </dsp:nvSpPr>
      <dsp:spPr>
        <a:xfrm>
          <a:off x="3323771"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63CDC-848F-4AFD-9A9C-E8177CC20CB2}">
      <dsp:nvSpPr>
        <dsp:cNvPr id="0" name=""/>
        <dsp:cNvSpPr/>
      </dsp:nvSpPr>
      <dsp:spPr>
        <a:xfrm>
          <a:off x="3638209"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565E1-623B-48CA-8823-2F8AA26AE9F2}">
      <dsp:nvSpPr>
        <dsp:cNvPr id="0" name=""/>
        <dsp:cNvSpPr/>
      </dsp:nvSpPr>
      <dsp:spPr>
        <a:xfrm>
          <a:off x="2852115"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Increase collaboration and sharing of knowledge between departments</a:t>
          </a:r>
          <a:endParaRPr lang="en-US" sz="1600" kern="1200" cap="none" dirty="0"/>
        </a:p>
      </dsp:txBody>
      <dsp:txXfrm>
        <a:off x="2852115" y="1957073"/>
        <a:ext cx="2418750" cy="720000"/>
      </dsp:txXfrm>
    </dsp:sp>
    <dsp:sp modelId="{63CD6B26-2517-40D9-9961-78197022BE86}">
      <dsp:nvSpPr>
        <dsp:cNvPr id="0" name=""/>
        <dsp:cNvSpPr/>
      </dsp:nvSpPr>
      <dsp:spPr>
        <a:xfrm>
          <a:off x="6165803"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5B786-3C55-4448-9FDB-21E5291E8DEA}">
      <dsp:nvSpPr>
        <dsp:cNvPr id="0" name=""/>
        <dsp:cNvSpPr/>
      </dsp:nvSpPr>
      <dsp:spPr>
        <a:xfrm>
          <a:off x="6480240" y="336511"/>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5549B-AD5B-46DA-B229-06BA91CD68A5}">
      <dsp:nvSpPr>
        <dsp:cNvPr id="0" name=""/>
        <dsp:cNvSpPr/>
      </dsp:nvSpPr>
      <dsp:spPr>
        <a:xfrm>
          <a:off x="5694146"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0" u="none" kern="1200" cap="none" dirty="0"/>
            <a:t>Stimulate idea generation and break down silos</a:t>
          </a:r>
          <a:endParaRPr lang="en-US" sz="1600" i="0" u="none" kern="1200" cap="none" dirty="0"/>
        </a:p>
      </dsp:txBody>
      <dsp:txXfrm>
        <a:off x="5694146" y="1957073"/>
        <a:ext cx="2418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E491-9406-47BD-A2C4-21E413C1C7AE}">
      <dsp:nvSpPr>
        <dsp:cNvPr id="0" name=""/>
        <dsp:cNvSpPr/>
      </dsp:nvSpPr>
      <dsp:spPr>
        <a:xfrm>
          <a:off x="0" y="0"/>
          <a:ext cx="8298487" cy="856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B0BF-1227-4B4F-8EFB-B363EED1FEA9}">
      <dsp:nvSpPr>
        <dsp:cNvPr id="0" name=""/>
        <dsp:cNvSpPr/>
      </dsp:nvSpPr>
      <dsp:spPr>
        <a:xfrm>
          <a:off x="259137" y="193112"/>
          <a:ext cx="471158" cy="47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77F58-03C5-4963-BBEC-FF4B2BECCC28}">
      <dsp:nvSpPr>
        <dsp:cNvPr id="0" name=""/>
        <dsp:cNvSpPr/>
      </dsp:nvSpPr>
      <dsp:spPr>
        <a:xfrm>
          <a:off x="989433" y="366"/>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dirty="0"/>
            <a:t>User Authentication and Authorization</a:t>
          </a:r>
          <a:endParaRPr lang="en-US" sz="2200" kern="1200" dirty="0"/>
        </a:p>
      </dsp:txBody>
      <dsp:txXfrm>
        <a:off x="989433" y="366"/>
        <a:ext cx="3734319" cy="856651"/>
      </dsp:txXfrm>
    </dsp:sp>
    <dsp:sp modelId="{D98DD8BF-4EAE-4C83-9D39-59E692D4FA05}">
      <dsp:nvSpPr>
        <dsp:cNvPr id="0" name=""/>
        <dsp:cNvSpPr/>
      </dsp:nvSpPr>
      <dsp:spPr>
        <a:xfrm>
          <a:off x="4723752" y="366"/>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Integration with Active Directory for Single Sign-On (SSO) simplifying user authentication and granting different levels of authorization to admins and regular users</a:t>
          </a:r>
          <a:endParaRPr lang="en-US" sz="1050" kern="1200" dirty="0"/>
        </a:p>
      </dsp:txBody>
      <dsp:txXfrm>
        <a:off x="4723752" y="366"/>
        <a:ext cx="3574734" cy="856651"/>
      </dsp:txXfrm>
    </dsp:sp>
    <dsp:sp modelId="{DE774C5E-B7F5-4118-BB6F-D41E5377510C}">
      <dsp:nvSpPr>
        <dsp:cNvPr id="0" name=""/>
        <dsp:cNvSpPr/>
      </dsp:nvSpPr>
      <dsp:spPr>
        <a:xfrm>
          <a:off x="0" y="1071181"/>
          <a:ext cx="8298487" cy="856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A6395-C893-476F-82C4-8A20AFC269D2}">
      <dsp:nvSpPr>
        <dsp:cNvPr id="0" name=""/>
        <dsp:cNvSpPr/>
      </dsp:nvSpPr>
      <dsp:spPr>
        <a:xfrm>
          <a:off x="259137" y="1263927"/>
          <a:ext cx="471158" cy="47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DE953-CC83-413E-885E-E3F4D32C0E5C}">
      <dsp:nvSpPr>
        <dsp:cNvPr id="0" name=""/>
        <dsp:cNvSpPr/>
      </dsp:nvSpPr>
      <dsp:spPr>
        <a:xfrm>
          <a:off x="989433" y="1071181"/>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Content Creation and Management</a:t>
          </a:r>
          <a:endParaRPr lang="en-US" sz="2200" kern="1200"/>
        </a:p>
      </dsp:txBody>
      <dsp:txXfrm>
        <a:off x="989433" y="1071181"/>
        <a:ext cx="3734319" cy="856651"/>
      </dsp:txXfrm>
    </dsp:sp>
    <dsp:sp modelId="{372B20A2-DA03-4C64-9316-B825B8C4C485}">
      <dsp:nvSpPr>
        <dsp:cNvPr id="0" name=""/>
        <dsp:cNvSpPr/>
      </dsp:nvSpPr>
      <dsp:spPr>
        <a:xfrm>
          <a:off x="4723752" y="1071181"/>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Users can create and publish new content (articles, free form, and books), while admins manage content by reviewing, approving, and removing or archiving posts as needed</a:t>
          </a:r>
          <a:endParaRPr lang="en-US" sz="1050" kern="1200" dirty="0"/>
        </a:p>
      </dsp:txBody>
      <dsp:txXfrm>
        <a:off x="4723752" y="1071181"/>
        <a:ext cx="3574734" cy="856651"/>
      </dsp:txXfrm>
    </dsp:sp>
    <dsp:sp modelId="{74546092-CCC9-4800-A13D-10A95A1941F3}">
      <dsp:nvSpPr>
        <dsp:cNvPr id="0" name=""/>
        <dsp:cNvSpPr/>
      </dsp:nvSpPr>
      <dsp:spPr>
        <a:xfrm>
          <a:off x="0" y="2141995"/>
          <a:ext cx="8298487" cy="856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F6C9B-70DE-45B4-A790-25A429C08102}">
      <dsp:nvSpPr>
        <dsp:cNvPr id="0" name=""/>
        <dsp:cNvSpPr/>
      </dsp:nvSpPr>
      <dsp:spPr>
        <a:xfrm>
          <a:off x="259137" y="2334742"/>
          <a:ext cx="471158" cy="47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4031F-C7E9-4EBE-A82E-512E4D361E64}">
      <dsp:nvSpPr>
        <dsp:cNvPr id="0" name=""/>
        <dsp:cNvSpPr/>
      </dsp:nvSpPr>
      <dsp:spPr>
        <a:xfrm>
          <a:off x="989433" y="2141995"/>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Tagging and Search Functionality</a:t>
          </a:r>
          <a:endParaRPr lang="en-US" sz="2200" kern="1200"/>
        </a:p>
      </dsp:txBody>
      <dsp:txXfrm>
        <a:off x="989433" y="2141995"/>
        <a:ext cx="3734319" cy="856651"/>
      </dsp:txXfrm>
    </dsp:sp>
    <dsp:sp modelId="{28D097C7-EE32-4B11-9A8E-94A12DB1B506}">
      <dsp:nvSpPr>
        <dsp:cNvPr id="0" name=""/>
        <dsp:cNvSpPr/>
      </dsp:nvSpPr>
      <dsp:spPr>
        <a:xfrm>
          <a:off x="4723752" y="2141995"/>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The platform offers a robust tagging system for users to tag their posts with relevant keywords and categories, accompanied by a powerful search function to easily find content based on specific keywords or categories</a:t>
          </a:r>
          <a:endParaRPr lang="en-US" sz="1050" kern="1200" dirty="0"/>
        </a:p>
      </dsp:txBody>
      <dsp:txXfrm>
        <a:off x="4723752" y="2141995"/>
        <a:ext cx="3574734" cy="8566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333B7-8B24-475D-9B22-C1BDBB817338}">
      <dsp:nvSpPr>
        <dsp:cNvPr id="0" name=""/>
        <dsp:cNvSpPr/>
      </dsp:nvSpPr>
      <dsp:spPr>
        <a:xfrm>
          <a:off x="795573" y="9344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9A583-E651-4FC0-A203-4EFBBC42BF12}">
      <dsp:nvSpPr>
        <dsp:cNvPr id="0" name=""/>
        <dsp:cNvSpPr/>
      </dsp:nvSpPr>
      <dsp:spPr>
        <a:xfrm>
          <a:off x="9334"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dirty="0"/>
            <a:t>Performance</a:t>
          </a:r>
          <a:endParaRPr lang="en-US" sz="2700" kern="1200" dirty="0"/>
        </a:p>
      </dsp:txBody>
      <dsp:txXfrm>
        <a:off x="9334" y="1048188"/>
        <a:ext cx="2419197" cy="362879"/>
      </dsp:txXfrm>
    </dsp:sp>
    <dsp:sp modelId="{15DE74CA-5CEB-4E1D-A8D9-5006954319EF}">
      <dsp:nvSpPr>
        <dsp:cNvPr id="0" name=""/>
        <dsp:cNvSpPr/>
      </dsp:nvSpPr>
      <dsp:spPr>
        <a:xfrm>
          <a:off x="9334"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Handling a large volume of users and content while maintaining responsive and fast loading times</a:t>
          </a:r>
          <a:endParaRPr lang="en-US" sz="1700" kern="1200" dirty="0"/>
        </a:p>
      </dsp:txBody>
      <dsp:txXfrm>
        <a:off x="9334" y="1461313"/>
        <a:ext cx="2419197" cy="1144391"/>
      </dsp:txXfrm>
    </dsp:sp>
    <dsp:sp modelId="{EFE6EDFA-D4CB-4B36-9038-A7E7B2D6A6F8}">
      <dsp:nvSpPr>
        <dsp:cNvPr id="0" name=""/>
        <dsp:cNvSpPr/>
      </dsp:nvSpPr>
      <dsp:spPr>
        <a:xfrm>
          <a:off x="3638130" y="9344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AAB42-D953-41C2-93E0-B310E782F64E}">
      <dsp:nvSpPr>
        <dsp:cNvPr id="0" name=""/>
        <dsp:cNvSpPr/>
      </dsp:nvSpPr>
      <dsp:spPr>
        <a:xfrm>
          <a:off x="2851891"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Usability</a:t>
          </a:r>
          <a:endParaRPr lang="en-US" sz="2700" kern="1200"/>
        </a:p>
      </dsp:txBody>
      <dsp:txXfrm>
        <a:off x="2851891" y="1048188"/>
        <a:ext cx="2419197" cy="362879"/>
      </dsp:txXfrm>
    </dsp:sp>
    <dsp:sp modelId="{AC6AC6EA-2636-4A33-BE02-29AD6BA85974}">
      <dsp:nvSpPr>
        <dsp:cNvPr id="0" name=""/>
        <dsp:cNvSpPr/>
      </dsp:nvSpPr>
      <dsp:spPr>
        <a:xfrm>
          <a:off x="2851891"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Easy-to-use and intuitive interface </a:t>
          </a:r>
          <a:endParaRPr lang="en-US" sz="1700" kern="1200" dirty="0"/>
        </a:p>
      </dsp:txBody>
      <dsp:txXfrm>
        <a:off x="2851891" y="1461313"/>
        <a:ext cx="2419197" cy="1144391"/>
      </dsp:txXfrm>
    </dsp:sp>
    <dsp:sp modelId="{423E01E9-7FEC-4B20-8F89-8B0327F016AE}">
      <dsp:nvSpPr>
        <dsp:cNvPr id="0" name=""/>
        <dsp:cNvSpPr/>
      </dsp:nvSpPr>
      <dsp:spPr>
        <a:xfrm>
          <a:off x="6480688" y="9344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5FF18-2866-44D8-AA00-884840C678E3}">
      <dsp:nvSpPr>
        <dsp:cNvPr id="0" name=""/>
        <dsp:cNvSpPr/>
      </dsp:nvSpPr>
      <dsp:spPr>
        <a:xfrm>
          <a:off x="5694448"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Reliability</a:t>
          </a:r>
          <a:endParaRPr lang="en-US" sz="2700" kern="1200"/>
        </a:p>
      </dsp:txBody>
      <dsp:txXfrm>
        <a:off x="5694448" y="1048188"/>
        <a:ext cx="2419197" cy="362879"/>
      </dsp:txXfrm>
    </dsp:sp>
    <dsp:sp modelId="{3BB2A315-198F-4E2A-8565-F21822DC42C9}">
      <dsp:nvSpPr>
        <dsp:cNvPr id="0" name=""/>
        <dsp:cNvSpPr/>
      </dsp:nvSpPr>
      <dsp:spPr>
        <a:xfrm>
          <a:off x="5694448"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Continuous availability and accessibility for users</a:t>
          </a:r>
          <a:endParaRPr lang="en-US" sz="1700" kern="1200" dirty="0"/>
        </a:p>
      </dsp:txBody>
      <dsp:txXfrm>
        <a:off x="5694448" y="1461313"/>
        <a:ext cx="2419197" cy="114439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0ADE5-190D-464F-AB9D-E3D400E9E382}">
      <dsp:nvSpPr>
        <dsp:cNvPr id="0" name=""/>
        <dsp:cNvSpPr/>
      </dsp:nvSpPr>
      <dsp:spPr>
        <a:xfrm>
          <a:off x="153503" y="973"/>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180F4-EFC3-4484-825B-F26663CDD408}">
      <dsp:nvSpPr>
        <dsp:cNvPr id="0" name=""/>
        <dsp:cNvSpPr/>
      </dsp:nvSpPr>
      <dsp:spPr>
        <a:xfrm>
          <a:off x="278898" y="126369"/>
          <a:ext cx="346330" cy="346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302921-C87B-488D-BA61-53996B7F3EF1}">
      <dsp:nvSpPr>
        <dsp:cNvPr id="0" name=""/>
        <dsp:cNvSpPr/>
      </dsp:nvSpPr>
      <dsp:spPr>
        <a:xfrm>
          <a:off x="878579" y="973"/>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Understand requirements and write test case. </a:t>
          </a:r>
        </a:p>
      </dsp:txBody>
      <dsp:txXfrm>
        <a:off x="878579" y="973"/>
        <a:ext cx="1407501" cy="597121"/>
      </dsp:txXfrm>
    </dsp:sp>
    <dsp:sp modelId="{EFB4C082-B6F7-42F6-B855-01F882291FC9}">
      <dsp:nvSpPr>
        <dsp:cNvPr id="0" name=""/>
        <dsp:cNvSpPr/>
      </dsp:nvSpPr>
      <dsp:spPr>
        <a:xfrm>
          <a:off x="2531327" y="973"/>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E4C7-AF8B-47AE-B2BD-D4274072AAD6}">
      <dsp:nvSpPr>
        <dsp:cNvPr id="0" name=""/>
        <dsp:cNvSpPr/>
      </dsp:nvSpPr>
      <dsp:spPr>
        <a:xfrm>
          <a:off x="2656723" y="126369"/>
          <a:ext cx="346330" cy="346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B8B966-34B0-49FD-A2EE-D59A6A50F84E}">
      <dsp:nvSpPr>
        <dsp:cNvPr id="0" name=""/>
        <dsp:cNvSpPr/>
      </dsp:nvSpPr>
      <dsp:spPr>
        <a:xfrm>
          <a:off x="3256404" y="973"/>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Write test from test case and run test so it fails. </a:t>
          </a:r>
        </a:p>
      </dsp:txBody>
      <dsp:txXfrm>
        <a:off x="3256404" y="973"/>
        <a:ext cx="1407501" cy="597121"/>
      </dsp:txXfrm>
    </dsp:sp>
    <dsp:sp modelId="{440AF21D-5E13-4706-ADD8-351F1A3FC668}">
      <dsp:nvSpPr>
        <dsp:cNvPr id="0" name=""/>
        <dsp:cNvSpPr/>
      </dsp:nvSpPr>
      <dsp:spPr>
        <a:xfrm>
          <a:off x="153503" y="1051182"/>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B4555-DCE6-4F64-9C8A-D02AACCCE766}">
      <dsp:nvSpPr>
        <dsp:cNvPr id="0" name=""/>
        <dsp:cNvSpPr/>
      </dsp:nvSpPr>
      <dsp:spPr>
        <a:xfrm>
          <a:off x="278898" y="1176578"/>
          <a:ext cx="346330" cy="346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B1C30A-E35C-4E02-9C5C-B2569A77B1E8}">
      <dsp:nvSpPr>
        <dsp:cNvPr id="0" name=""/>
        <dsp:cNvSpPr/>
      </dsp:nvSpPr>
      <dsp:spPr>
        <a:xfrm>
          <a:off x="878579" y="1051182"/>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Write implementation of functionality and rerun to test to pass. </a:t>
          </a:r>
        </a:p>
      </dsp:txBody>
      <dsp:txXfrm>
        <a:off x="878579" y="1051182"/>
        <a:ext cx="1407501" cy="597121"/>
      </dsp:txXfrm>
    </dsp:sp>
    <dsp:sp modelId="{8EB56C7C-928A-4D21-95FB-AB60F9D51C1F}">
      <dsp:nvSpPr>
        <dsp:cNvPr id="0" name=""/>
        <dsp:cNvSpPr/>
      </dsp:nvSpPr>
      <dsp:spPr>
        <a:xfrm>
          <a:off x="2531327" y="1051182"/>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05E66-1ACA-49AB-94CD-ECEE1B7FBAD7}">
      <dsp:nvSpPr>
        <dsp:cNvPr id="0" name=""/>
        <dsp:cNvSpPr/>
      </dsp:nvSpPr>
      <dsp:spPr>
        <a:xfrm>
          <a:off x="2656723" y="1176578"/>
          <a:ext cx="346330" cy="346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394AC-45E9-49CA-94F2-28E0F736E64E}">
      <dsp:nvSpPr>
        <dsp:cNvPr id="0" name=""/>
        <dsp:cNvSpPr/>
      </dsp:nvSpPr>
      <dsp:spPr>
        <a:xfrm>
          <a:off x="3256404" y="1051182"/>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Refactor code. </a:t>
          </a:r>
        </a:p>
      </dsp:txBody>
      <dsp:txXfrm>
        <a:off x="3256404" y="1051182"/>
        <a:ext cx="1407501" cy="597121"/>
      </dsp:txXfrm>
    </dsp:sp>
    <dsp:sp modelId="{8E58B55B-76D6-4C7B-AF2C-6B16B960517C}">
      <dsp:nvSpPr>
        <dsp:cNvPr id="0" name=""/>
        <dsp:cNvSpPr/>
      </dsp:nvSpPr>
      <dsp:spPr>
        <a:xfrm>
          <a:off x="153503" y="2101391"/>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512A6-6897-4418-AD67-4056859E0C45}">
      <dsp:nvSpPr>
        <dsp:cNvPr id="0" name=""/>
        <dsp:cNvSpPr/>
      </dsp:nvSpPr>
      <dsp:spPr>
        <a:xfrm>
          <a:off x="278898" y="2226786"/>
          <a:ext cx="346330" cy="3463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0480D5-6A58-4B8B-B6A7-9AE12D5995B2}">
      <dsp:nvSpPr>
        <dsp:cNvPr id="0" name=""/>
        <dsp:cNvSpPr/>
      </dsp:nvSpPr>
      <dsp:spPr>
        <a:xfrm>
          <a:off x="878579" y="2101391"/>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solidFill>
                <a:schemeClr val="bg1"/>
              </a:solidFill>
            </a:rPr>
            <a:t>Repeat process for any changing behaviour of functionality</a:t>
          </a:r>
          <a:endParaRPr lang="en-US" sz="1100" kern="1200" dirty="0">
            <a:solidFill>
              <a:schemeClr val="bg1"/>
            </a:solidFill>
          </a:endParaRPr>
        </a:p>
      </dsp:txBody>
      <dsp:txXfrm>
        <a:off x="878579" y="2101391"/>
        <a:ext cx="1407501" cy="5971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C3EC4-9DF9-4983-AB24-4FA37A52F8F8}">
      <dsp:nvSpPr>
        <dsp:cNvPr id="0" name=""/>
        <dsp:cNvSpPr/>
      </dsp:nvSpPr>
      <dsp:spPr>
        <a:xfrm>
          <a:off x="0" y="0"/>
          <a:ext cx="3573395" cy="888583"/>
        </a:xfrm>
        <a:prstGeom prst="roundRect">
          <a:avLst>
            <a:gd name="adj" fmla="val 10000"/>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Project achieved significant success in knowledge sharing and user engagement</a:t>
          </a:r>
          <a:endParaRPr lang="en-US" sz="1300" kern="1200"/>
        </a:p>
      </dsp:txBody>
      <dsp:txXfrm>
        <a:off x="26026" y="26026"/>
        <a:ext cx="2539458" cy="836531"/>
      </dsp:txXfrm>
    </dsp:sp>
    <dsp:sp modelId="{C9AC5C7D-E372-40F1-A720-13D39B67E274}">
      <dsp:nvSpPr>
        <dsp:cNvPr id="0" name=""/>
        <dsp:cNvSpPr/>
      </dsp:nvSpPr>
      <dsp:spPr>
        <a:xfrm>
          <a:off x="299271" y="1050143"/>
          <a:ext cx="3573395" cy="888583"/>
        </a:xfrm>
        <a:prstGeom prst="roundRect">
          <a:avLst>
            <a:gd name="adj" fmla="val 10000"/>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Continuous improvement needed to break down departmental silos and enhance content moderation</a:t>
          </a:r>
          <a:endParaRPr lang="en-US" sz="1300" kern="1200"/>
        </a:p>
      </dsp:txBody>
      <dsp:txXfrm>
        <a:off x="325297" y="1076169"/>
        <a:ext cx="2644492" cy="836531"/>
      </dsp:txXfrm>
    </dsp:sp>
    <dsp:sp modelId="{50B46B43-4893-41DE-BEB5-7DD25370B3F2}">
      <dsp:nvSpPr>
        <dsp:cNvPr id="0" name=""/>
        <dsp:cNvSpPr/>
      </dsp:nvSpPr>
      <dsp:spPr>
        <a:xfrm>
          <a:off x="594076" y="2100287"/>
          <a:ext cx="3573395" cy="888583"/>
        </a:xfrm>
        <a:prstGeom prst="roundRect">
          <a:avLst>
            <a:gd name="adj" fmla="val 10000"/>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dirty="0"/>
            <a:t>Robust security measures necessary to protect against unauthorized access and data threats</a:t>
          </a:r>
          <a:endParaRPr lang="en-US" sz="1300" kern="1200" dirty="0"/>
        </a:p>
      </dsp:txBody>
      <dsp:txXfrm>
        <a:off x="620102" y="2126313"/>
        <a:ext cx="2648958" cy="836531"/>
      </dsp:txXfrm>
    </dsp:sp>
    <dsp:sp modelId="{62094FED-A04B-4B55-9C0C-526A0937D2EF}">
      <dsp:nvSpPr>
        <dsp:cNvPr id="0" name=""/>
        <dsp:cNvSpPr/>
      </dsp:nvSpPr>
      <dsp:spPr>
        <a:xfrm>
          <a:off x="893348" y="3150431"/>
          <a:ext cx="3573395" cy="888583"/>
        </a:xfrm>
        <a:prstGeom prst="roundRect">
          <a:avLst>
            <a:gd name="adj" fmla="val 10000"/>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Incorporate more non-functional test plans and automated UI tests for stability and reliability</a:t>
          </a:r>
          <a:endParaRPr lang="en-US" sz="1300" kern="1200"/>
        </a:p>
      </dsp:txBody>
      <dsp:txXfrm>
        <a:off x="919374" y="3176457"/>
        <a:ext cx="2644492" cy="836531"/>
      </dsp:txXfrm>
    </dsp:sp>
    <dsp:sp modelId="{08306948-C251-45EE-BC0C-65C7369B5261}">
      <dsp:nvSpPr>
        <dsp:cNvPr id="0" name=""/>
        <dsp:cNvSpPr/>
      </dsp:nvSpPr>
      <dsp:spPr>
        <a:xfrm>
          <a:off x="2995816" y="680574"/>
          <a:ext cx="577579" cy="577579"/>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125771" y="680574"/>
        <a:ext cx="317669" cy="434628"/>
      </dsp:txXfrm>
    </dsp:sp>
    <dsp:sp modelId="{93631407-AB78-44B1-A852-22604FC1F557}">
      <dsp:nvSpPr>
        <dsp:cNvPr id="0" name=""/>
        <dsp:cNvSpPr/>
      </dsp:nvSpPr>
      <dsp:spPr>
        <a:xfrm>
          <a:off x="3295087" y="1730717"/>
          <a:ext cx="577579" cy="577579"/>
        </a:xfrm>
        <a:prstGeom prst="downArrow">
          <a:avLst>
            <a:gd name="adj1" fmla="val 55000"/>
            <a:gd name="adj2" fmla="val 45000"/>
          </a:avLst>
        </a:prstGeom>
        <a:solidFill>
          <a:schemeClr val="accent2">
            <a:tint val="40000"/>
            <a:alpha val="90000"/>
            <a:hueOff val="2645942"/>
            <a:satOff val="-2703"/>
            <a:lumOff val="-963"/>
            <a:alphaOff val="0"/>
          </a:schemeClr>
        </a:solidFill>
        <a:ln w="9525" cap="flat" cmpd="sng" algn="ctr">
          <a:solidFill>
            <a:schemeClr val="accent2">
              <a:tint val="40000"/>
              <a:alpha val="90000"/>
              <a:hueOff val="2645942"/>
              <a:satOff val="-2703"/>
              <a:lumOff val="-9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425042" y="1730717"/>
        <a:ext cx="317669" cy="434628"/>
      </dsp:txXfrm>
    </dsp:sp>
    <dsp:sp modelId="{89DD30FF-A035-4358-8B49-EA49374B769F}">
      <dsp:nvSpPr>
        <dsp:cNvPr id="0" name=""/>
        <dsp:cNvSpPr/>
      </dsp:nvSpPr>
      <dsp:spPr>
        <a:xfrm>
          <a:off x="3589893" y="2780861"/>
          <a:ext cx="577579" cy="577579"/>
        </a:xfrm>
        <a:prstGeom prst="downArrow">
          <a:avLst>
            <a:gd name="adj1" fmla="val 55000"/>
            <a:gd name="adj2" fmla="val 45000"/>
          </a:avLst>
        </a:prstGeom>
        <a:solidFill>
          <a:schemeClr val="accent2">
            <a:tint val="40000"/>
            <a:alpha val="90000"/>
            <a:hueOff val="5291884"/>
            <a:satOff val="-5406"/>
            <a:lumOff val="-1925"/>
            <a:alphaOff val="0"/>
          </a:schemeClr>
        </a:solidFill>
        <a:ln w="9525" cap="flat" cmpd="sng" algn="ctr">
          <a:solidFill>
            <a:schemeClr val="accent2">
              <a:tint val="40000"/>
              <a:alpha val="90000"/>
              <a:hueOff val="5291884"/>
              <a:satOff val="-5406"/>
              <a:lumOff val="-19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719848" y="2780861"/>
        <a:ext cx="317669" cy="4346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354987"/>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Notification System for Updates and Activity:</a:t>
          </a:r>
          <a:endParaRPr lang="en-US" sz="1400" kern="1200"/>
        </a:p>
      </dsp:txBody>
      <dsp:txXfrm>
        <a:off x="9334" y="1287241"/>
        <a:ext cx="2419197" cy="374219"/>
      </dsp:txXfrm>
    </dsp:sp>
    <dsp:sp modelId="{44BC83D3-9A33-4ADD-8D50-EE9F375E6120}">
      <dsp:nvSpPr>
        <dsp:cNvPr id="0" name=""/>
        <dsp:cNvSpPr/>
      </dsp:nvSpPr>
      <dsp:spPr>
        <a:xfrm>
          <a:off x="9334"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Real-time notifications via email, push, or in-app alerts.</a:t>
          </a:r>
          <a:endParaRPr lang="en-US" sz="1100" kern="1200"/>
        </a:p>
        <a:p>
          <a:pPr marL="0" lvl="0" indent="0" algn="l" defTabSz="488950">
            <a:lnSpc>
              <a:spcPct val="90000"/>
            </a:lnSpc>
            <a:spcBef>
              <a:spcPct val="0"/>
            </a:spcBef>
            <a:spcAft>
              <a:spcPct val="35000"/>
            </a:spcAft>
            <a:buNone/>
          </a:pPr>
          <a:r>
            <a:rPr lang="en-GB" sz="1100" kern="1200"/>
            <a:t>Enhance user engagement and keep users updated.</a:t>
          </a:r>
          <a:endParaRPr lang="en-US" sz="1100" kern="1200"/>
        </a:p>
      </dsp:txBody>
      <dsp:txXfrm>
        <a:off x="9334" y="1701244"/>
        <a:ext cx="2419197" cy="642914"/>
      </dsp:txXfrm>
    </dsp:sp>
    <dsp:sp modelId="{E0DB772C-08EA-4749-A578-E8970AA599E4}">
      <dsp:nvSpPr>
        <dsp:cNvPr id="0" name=""/>
        <dsp:cNvSpPr/>
      </dsp:nvSpPr>
      <dsp:spPr>
        <a:xfrm>
          <a:off x="2851891" y="354987"/>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User-Following Functionality:</a:t>
          </a:r>
          <a:endParaRPr lang="en-US" sz="1400" kern="1200"/>
        </a:p>
      </dsp:txBody>
      <dsp:txXfrm>
        <a:off x="2851891" y="1287241"/>
        <a:ext cx="2419197" cy="374219"/>
      </dsp:txXfrm>
    </dsp:sp>
    <dsp:sp modelId="{234316E3-21AC-44C9-BCC1-F5F7AD36B5CD}">
      <dsp:nvSpPr>
        <dsp:cNvPr id="0" name=""/>
        <dsp:cNvSpPr/>
      </dsp:nvSpPr>
      <dsp:spPr>
        <a:xfrm>
          <a:off x="2851891"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90000"/>
            </a:lnSpc>
            <a:spcBef>
              <a:spcPct val="0"/>
            </a:spcBef>
            <a:spcAft>
              <a:spcPct val="35000"/>
            </a:spcAft>
            <a:buNone/>
          </a:pPr>
          <a:r>
            <a:rPr lang="en-GB" sz="1100" kern="1200"/>
            <a:t>Stay connected with posts from followed users.</a:t>
          </a:r>
          <a:endParaRPr lang="en-US" sz="1100" kern="1200"/>
        </a:p>
      </dsp:txBody>
      <dsp:txXfrm>
        <a:off x="2851891" y="1701244"/>
        <a:ext cx="2419197" cy="642914"/>
      </dsp:txXfrm>
    </dsp:sp>
    <dsp:sp modelId="{A78F97B4-808B-4317-B4C6-706ADA997D5D}">
      <dsp:nvSpPr>
        <dsp:cNvPr id="0" name=""/>
        <dsp:cNvSpPr/>
      </dsp:nvSpPr>
      <dsp:spPr>
        <a:xfrm>
          <a:off x="5694448" y="354987"/>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Integration with External Social Media Platforms:</a:t>
          </a:r>
          <a:endParaRPr lang="en-US" sz="1400" kern="1200"/>
        </a:p>
      </dsp:txBody>
      <dsp:txXfrm>
        <a:off x="5694448" y="1287241"/>
        <a:ext cx="2419197" cy="374219"/>
      </dsp:txXfrm>
    </dsp:sp>
    <dsp:sp modelId="{579ECC37-126F-4A8D-80A6-96D777C51CD8}">
      <dsp:nvSpPr>
        <dsp:cNvPr id="0" name=""/>
        <dsp:cNvSpPr/>
      </dsp:nvSpPr>
      <dsp:spPr>
        <a:xfrm>
          <a:off x="5694448"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Share platform content to external social media.</a:t>
          </a:r>
          <a:endParaRPr lang="en-US" sz="1100" kern="1200"/>
        </a:p>
        <a:p>
          <a:pPr marL="0" lvl="0" indent="0" algn="l" defTabSz="488950">
            <a:lnSpc>
              <a:spcPct val="90000"/>
            </a:lnSpc>
            <a:spcBef>
              <a:spcPct val="0"/>
            </a:spcBef>
            <a:spcAft>
              <a:spcPct val="35000"/>
            </a:spcAft>
            <a:buNone/>
          </a:pPr>
          <a:r>
            <a:rPr lang="en-GB" sz="1100" kern="1200"/>
            <a:t>Extend content reach and encourage broader discussions</a:t>
          </a:r>
          <a:endParaRPr lang="en-US" sz="1100" kern="1200"/>
        </a:p>
      </dsp:txBody>
      <dsp:txXfrm>
        <a:off x="5694448" y="1701244"/>
        <a:ext cx="2419197" cy="6429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Provide detailed insights into user behavior and content performance.</a:t>
          </a:r>
          <a:endParaRPr lang="en-US" sz="1100" kern="120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AEDE9-5D72-430F-A5FB-C46E5E736BD6}">
      <dsp:nvSpPr>
        <dsp:cNvPr id="0" name=""/>
        <dsp:cNvSpPr/>
      </dsp:nvSpPr>
      <dsp:spPr>
        <a:xfrm>
          <a:off x="0" y="329"/>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2EF6A-00BB-4343-A710-A5D74A42F72E}">
      <dsp:nvSpPr>
        <dsp:cNvPr id="0" name=""/>
        <dsp:cNvSpPr/>
      </dsp:nvSpPr>
      <dsp:spPr>
        <a:xfrm>
          <a:off x="233226" y="173803"/>
          <a:ext cx="424048" cy="424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DC7E-53F5-4E4A-A97A-7FFBAF0D3225}">
      <dsp:nvSpPr>
        <dsp:cNvPr id="0" name=""/>
        <dsp:cNvSpPr/>
      </dsp:nvSpPr>
      <dsp:spPr>
        <a:xfrm>
          <a:off x="890501" y="329"/>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Miro:</a:t>
          </a:r>
          <a:endParaRPr lang="en-US" sz="2500" kern="1200"/>
        </a:p>
      </dsp:txBody>
      <dsp:txXfrm>
        <a:off x="890501" y="329"/>
        <a:ext cx="3655341" cy="770996"/>
      </dsp:txXfrm>
    </dsp:sp>
    <dsp:sp modelId="{B6BC01F1-AD82-4944-9D96-4A1B6C5B5759}">
      <dsp:nvSpPr>
        <dsp:cNvPr id="0" name=""/>
        <dsp:cNvSpPr/>
      </dsp:nvSpPr>
      <dsp:spPr>
        <a:xfrm>
          <a:off x="4545842" y="329"/>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Potential for becoming unwieldy and difficult to navigate without proper management</a:t>
          </a:r>
          <a:endParaRPr lang="en-US" sz="1100" kern="1200" dirty="0"/>
        </a:p>
      </dsp:txBody>
      <dsp:txXfrm>
        <a:off x="4545842" y="329"/>
        <a:ext cx="3577138" cy="770996"/>
      </dsp:txXfrm>
    </dsp:sp>
    <dsp:sp modelId="{61E4C964-1434-4747-BE03-21CEE42A7472}">
      <dsp:nvSpPr>
        <dsp:cNvPr id="0" name=""/>
        <dsp:cNvSpPr/>
      </dsp:nvSpPr>
      <dsp:spPr>
        <a:xfrm>
          <a:off x="0" y="964075"/>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5CDA-D0A3-468C-A9E4-5644A0BA8C4B}">
      <dsp:nvSpPr>
        <dsp:cNvPr id="0" name=""/>
        <dsp:cNvSpPr/>
      </dsp:nvSpPr>
      <dsp:spPr>
        <a:xfrm>
          <a:off x="233226" y="1137549"/>
          <a:ext cx="424048" cy="424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C90A-7461-4AE0-817E-ABD8D97ADD6D}">
      <dsp:nvSpPr>
        <dsp:cNvPr id="0" name=""/>
        <dsp:cNvSpPr/>
      </dsp:nvSpPr>
      <dsp:spPr>
        <a:xfrm>
          <a:off x="890501" y="964075"/>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Nuclino:</a:t>
          </a:r>
          <a:endParaRPr lang="en-US" sz="2500" kern="1200"/>
        </a:p>
      </dsp:txBody>
      <dsp:txXfrm>
        <a:off x="890501" y="964075"/>
        <a:ext cx="3655341" cy="770996"/>
      </dsp:txXfrm>
    </dsp:sp>
    <dsp:sp modelId="{3507ADD5-9A41-424C-89CA-51A3022AAF1A}">
      <dsp:nvSpPr>
        <dsp:cNvPr id="0" name=""/>
        <dsp:cNvSpPr/>
      </dsp:nvSpPr>
      <dsp:spPr>
        <a:xfrm>
          <a:off x="4545842" y="964075"/>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Operates outside the traditional business infrastructure, raising data privacy and security concerns</a:t>
          </a:r>
          <a:endParaRPr lang="en-US" sz="1100" kern="1200" dirty="0"/>
        </a:p>
      </dsp:txBody>
      <dsp:txXfrm>
        <a:off x="4545842" y="964075"/>
        <a:ext cx="3577138" cy="770996"/>
      </dsp:txXfrm>
    </dsp:sp>
    <dsp:sp modelId="{1DF273FD-EE08-47C3-BB2A-3A847DF4E2CA}">
      <dsp:nvSpPr>
        <dsp:cNvPr id="0" name=""/>
        <dsp:cNvSpPr/>
      </dsp:nvSpPr>
      <dsp:spPr>
        <a:xfrm>
          <a:off x="0" y="1927820"/>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94CEB-0C87-46DA-9772-E049B7E47EAB}">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1AADE6-17DB-499C-B460-557BD5B3A299}">
      <dsp:nvSpPr>
        <dsp:cNvPr id="0" name=""/>
        <dsp:cNvSpPr/>
      </dsp:nvSpPr>
      <dsp:spPr>
        <a:xfrm>
          <a:off x="890501" y="1927820"/>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Considerations:</a:t>
          </a:r>
          <a:endParaRPr lang="en-US" sz="2500" kern="1200"/>
        </a:p>
      </dsp:txBody>
      <dsp:txXfrm>
        <a:off x="890501" y="1927820"/>
        <a:ext cx="3655341" cy="770996"/>
      </dsp:txXfrm>
    </dsp:sp>
    <dsp:sp modelId="{72E34D38-A69F-4ECA-938F-842063724697}">
      <dsp:nvSpPr>
        <dsp:cNvPr id="0" name=""/>
        <dsp:cNvSpPr/>
      </dsp:nvSpPr>
      <dsp:spPr>
        <a:xfrm>
          <a:off x="4545842" y="1927820"/>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Understanding these limitations is crucial in selecting the most suitable platform for knowledge management and collaboration needs.</a:t>
          </a:r>
          <a:endParaRPr lang="en-US" sz="1100" kern="1200" dirty="0"/>
        </a:p>
      </dsp:txBody>
      <dsp:txXfrm>
        <a:off x="4545842" y="1927820"/>
        <a:ext cx="3577138" cy="77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26893-7B1D-4474-B6F1-41CA2E3FAF9A}">
      <dsp:nvSpPr>
        <dsp:cNvPr id="0" name=""/>
        <dsp:cNvSpPr/>
      </dsp:nvSpPr>
      <dsp:spPr>
        <a:xfrm>
          <a:off x="0" y="530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A1A91-1903-4882-ADDA-FAEBD0F37545}">
      <dsp:nvSpPr>
        <dsp:cNvPr id="0" name=""/>
        <dsp:cNvSpPr/>
      </dsp:nvSpPr>
      <dsp:spPr>
        <a:xfrm>
          <a:off x="204025" y="157062"/>
          <a:ext cx="371317" cy="3709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A61E5-40A5-49FF-8D17-283996BCBC7B}">
      <dsp:nvSpPr>
        <dsp:cNvPr id="0" name=""/>
        <dsp:cNvSpPr/>
      </dsp:nvSpPr>
      <dsp:spPr>
        <a:xfrm>
          <a:off x="779367" y="530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Existing solutions fall short in providing effective search capabilities for knowledge repositories.</a:t>
          </a:r>
          <a:endParaRPr lang="en-US" sz="1400" kern="1200"/>
        </a:p>
      </dsp:txBody>
      <dsp:txXfrm>
        <a:off x="779367" y="5308"/>
        <a:ext cx="3904455" cy="695539"/>
      </dsp:txXfrm>
    </dsp:sp>
    <dsp:sp modelId="{62C6A58B-DFCB-4406-8651-610B58DF7B91}">
      <dsp:nvSpPr>
        <dsp:cNvPr id="0" name=""/>
        <dsp:cNvSpPr/>
      </dsp:nvSpPr>
      <dsp:spPr>
        <a:xfrm>
          <a:off x="0" y="874733"/>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E460-DCA8-4B81-BC26-3A10D8A36B1D}">
      <dsp:nvSpPr>
        <dsp:cNvPr id="0" name=""/>
        <dsp:cNvSpPr/>
      </dsp:nvSpPr>
      <dsp:spPr>
        <a:xfrm>
          <a:off x="204025" y="1026487"/>
          <a:ext cx="371317" cy="3709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EE3350-E43A-44A8-ABF3-19829BD68056}">
      <dsp:nvSpPr>
        <dsp:cNvPr id="0" name=""/>
        <dsp:cNvSpPr/>
      </dsp:nvSpPr>
      <dsp:spPr>
        <a:xfrm>
          <a:off x="779367" y="874733"/>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Graph databases enable complex relationships between data points, improving relevance in search results.</a:t>
          </a:r>
          <a:endParaRPr lang="en-US" sz="1400" kern="1200"/>
        </a:p>
      </dsp:txBody>
      <dsp:txXfrm>
        <a:off x="779367" y="874733"/>
        <a:ext cx="3904455" cy="695539"/>
      </dsp:txXfrm>
    </dsp:sp>
    <dsp:sp modelId="{9979A094-6D33-42CB-817C-22D5415E0AD0}">
      <dsp:nvSpPr>
        <dsp:cNvPr id="0" name=""/>
        <dsp:cNvSpPr/>
      </dsp:nvSpPr>
      <dsp:spPr>
        <a:xfrm>
          <a:off x="0" y="174415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C2D64-8EAB-432C-8645-DA026009F7B8}">
      <dsp:nvSpPr>
        <dsp:cNvPr id="0" name=""/>
        <dsp:cNvSpPr/>
      </dsp:nvSpPr>
      <dsp:spPr>
        <a:xfrm>
          <a:off x="204025" y="1895912"/>
          <a:ext cx="371317" cy="3709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D208B-9429-4424-A70E-8A14CE1F2CD5}">
      <dsp:nvSpPr>
        <dsp:cNvPr id="0" name=""/>
        <dsp:cNvSpPr/>
      </dsp:nvSpPr>
      <dsp:spPr>
        <a:xfrm>
          <a:off x="779367" y="174415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dirty="0"/>
            <a:t>Tagging techniques allow for granular categorisation of information, enhancing search outcomes.</a:t>
          </a:r>
          <a:endParaRPr lang="en-US" sz="1400" kern="1200" dirty="0"/>
        </a:p>
      </dsp:txBody>
      <dsp:txXfrm>
        <a:off x="779367" y="1744158"/>
        <a:ext cx="3904455" cy="695539"/>
      </dsp:txXfrm>
    </dsp:sp>
    <dsp:sp modelId="{7F6637DA-CD97-413C-8509-010A47C9EEC3}">
      <dsp:nvSpPr>
        <dsp:cNvPr id="0" name=""/>
        <dsp:cNvSpPr/>
      </dsp:nvSpPr>
      <dsp:spPr>
        <a:xfrm>
          <a:off x="0" y="2613582"/>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FD74-ECD5-42A9-8945-9F9195C7F36E}">
      <dsp:nvSpPr>
        <dsp:cNvPr id="0" name=""/>
        <dsp:cNvSpPr/>
      </dsp:nvSpPr>
      <dsp:spPr>
        <a:xfrm>
          <a:off x="204025" y="2765337"/>
          <a:ext cx="371317" cy="3709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AB3CE-9E15-4906-9070-822CE73162AC}">
      <dsp:nvSpPr>
        <dsp:cNvPr id="0" name=""/>
        <dsp:cNvSpPr/>
      </dsp:nvSpPr>
      <dsp:spPr>
        <a:xfrm>
          <a:off x="779367" y="2613582"/>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Incorporating graph databases and tagging in knowledge-sharing platforms presents a market opportunity.</a:t>
          </a:r>
          <a:endParaRPr lang="en-US" sz="1400" kern="1200"/>
        </a:p>
      </dsp:txBody>
      <dsp:txXfrm>
        <a:off x="779367" y="2613582"/>
        <a:ext cx="3904455" cy="695539"/>
      </dsp:txXfrm>
    </dsp:sp>
    <dsp:sp modelId="{A6A9C37B-6677-4B53-9585-B885BEE079E9}">
      <dsp:nvSpPr>
        <dsp:cNvPr id="0" name=""/>
        <dsp:cNvSpPr/>
      </dsp:nvSpPr>
      <dsp:spPr>
        <a:xfrm>
          <a:off x="0" y="3483007"/>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CA9F-F270-41B0-AAB6-91FA0B013AF9}">
      <dsp:nvSpPr>
        <dsp:cNvPr id="0" name=""/>
        <dsp:cNvSpPr/>
      </dsp:nvSpPr>
      <dsp:spPr>
        <a:xfrm>
          <a:off x="204025" y="3634761"/>
          <a:ext cx="371317" cy="3709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03772-74CE-474E-A87D-57E04EEA83BD}">
      <dsp:nvSpPr>
        <dsp:cNvPr id="0" name=""/>
        <dsp:cNvSpPr/>
      </dsp:nvSpPr>
      <dsp:spPr>
        <a:xfrm>
          <a:off x="779367" y="3483007"/>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These platforms can enhance knowledge management and decision-making processes</a:t>
          </a:r>
          <a:endParaRPr lang="en-US" sz="1400" kern="1200"/>
        </a:p>
      </dsp:txBody>
      <dsp:txXfrm>
        <a:off x="779367" y="3483007"/>
        <a:ext cx="3904455" cy="695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E1D8C-F0B1-49BB-93CA-7C339C66B3F9}">
      <dsp:nvSpPr>
        <dsp:cNvPr id="0" name=""/>
        <dsp:cNvSpPr/>
      </dsp:nvSpPr>
      <dsp:spPr>
        <a:xfrm>
          <a:off x="350893" y="272737"/>
          <a:ext cx="1094783" cy="10947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03BF5-BC86-433A-B7BB-6B16D704E494}">
      <dsp:nvSpPr>
        <dsp:cNvPr id="0" name=""/>
        <dsp:cNvSpPr/>
      </dsp:nvSpPr>
      <dsp:spPr>
        <a:xfrm>
          <a:off x="584207" y="506052"/>
          <a:ext cx="628154" cy="628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355544-EC83-496E-A421-682FDB922B41}">
      <dsp:nvSpPr>
        <dsp:cNvPr id="0" name=""/>
        <dsp:cNvSpPr/>
      </dsp:nvSpPr>
      <dsp:spPr>
        <a:xfrm>
          <a:off x="921"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Market demand for a user-friendly knowledge-sharing platform incorporating graph databases and tagging</a:t>
          </a:r>
          <a:endParaRPr lang="en-US" sz="1100" kern="1200" cap="none" dirty="0"/>
        </a:p>
      </dsp:txBody>
      <dsp:txXfrm>
        <a:off x="921" y="1708518"/>
        <a:ext cx="1794726" cy="717890"/>
      </dsp:txXfrm>
    </dsp:sp>
    <dsp:sp modelId="{93E5A472-96E6-4A58-B7CA-BCADAFAC7B8E}">
      <dsp:nvSpPr>
        <dsp:cNvPr id="0" name=""/>
        <dsp:cNvSpPr/>
      </dsp:nvSpPr>
      <dsp:spPr>
        <a:xfrm>
          <a:off x="2459697" y="272737"/>
          <a:ext cx="1094783" cy="10947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17D45-3129-48F8-A349-862833B3EF0E}">
      <dsp:nvSpPr>
        <dsp:cNvPr id="0" name=""/>
        <dsp:cNvSpPr/>
      </dsp:nvSpPr>
      <dsp:spPr>
        <a:xfrm>
          <a:off x="2693011" y="506052"/>
          <a:ext cx="628154" cy="628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B6164-F7B0-4FD3-9412-75EBA4CF5109}">
      <dsp:nvSpPr>
        <dsp:cNvPr id="0" name=""/>
        <dsp:cNvSpPr/>
      </dsp:nvSpPr>
      <dsp:spPr>
        <a:xfrm>
          <a:off x="2109725"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Benefits of graph databases and tagging for efficient knowledge management</a:t>
          </a:r>
          <a:endParaRPr lang="en-US" sz="1100" kern="1200" cap="none" dirty="0"/>
        </a:p>
      </dsp:txBody>
      <dsp:txXfrm>
        <a:off x="2109725" y="1708518"/>
        <a:ext cx="1794726" cy="717890"/>
      </dsp:txXfrm>
    </dsp:sp>
    <dsp:sp modelId="{368987DC-4086-49D6-8567-6C22F360A3D6}">
      <dsp:nvSpPr>
        <dsp:cNvPr id="0" name=""/>
        <dsp:cNvSpPr/>
      </dsp:nvSpPr>
      <dsp:spPr>
        <a:xfrm>
          <a:off x="4568500" y="272737"/>
          <a:ext cx="1094783" cy="10947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5A541-C74E-41AF-991F-4A6738D470BD}">
      <dsp:nvSpPr>
        <dsp:cNvPr id="0" name=""/>
        <dsp:cNvSpPr/>
      </dsp:nvSpPr>
      <dsp:spPr>
        <a:xfrm>
          <a:off x="4801815" y="506052"/>
          <a:ext cx="628154" cy="628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27EF1-58DB-4C53-87CC-1053A877ACB8}">
      <dsp:nvSpPr>
        <dsp:cNvPr id="0" name=""/>
        <dsp:cNvSpPr/>
      </dsp:nvSpPr>
      <dsp:spPr>
        <a:xfrm>
          <a:off x="4218529"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Improved accuracy and relevance of search results</a:t>
          </a:r>
          <a:endParaRPr lang="en-US" sz="1100" kern="1200" cap="none" dirty="0"/>
        </a:p>
      </dsp:txBody>
      <dsp:txXfrm>
        <a:off x="4218529" y="1708518"/>
        <a:ext cx="1794726" cy="717890"/>
      </dsp:txXfrm>
    </dsp:sp>
    <dsp:sp modelId="{00BC5BD2-25B3-4370-86C9-20B4ABDE174E}">
      <dsp:nvSpPr>
        <dsp:cNvPr id="0" name=""/>
        <dsp:cNvSpPr/>
      </dsp:nvSpPr>
      <dsp:spPr>
        <a:xfrm>
          <a:off x="6677304" y="272737"/>
          <a:ext cx="1094783" cy="10947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E2A1-10AB-4CAF-9B07-513587B0E9D3}">
      <dsp:nvSpPr>
        <dsp:cNvPr id="0" name=""/>
        <dsp:cNvSpPr/>
      </dsp:nvSpPr>
      <dsp:spPr>
        <a:xfrm>
          <a:off x="6910618" y="506052"/>
          <a:ext cx="628154" cy="628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718E2-4C07-45E9-A3BE-D4F611BF782C}">
      <dsp:nvSpPr>
        <dsp:cNvPr id="0" name=""/>
        <dsp:cNvSpPr/>
      </dsp:nvSpPr>
      <dsp:spPr>
        <a:xfrm>
          <a:off x="6327332"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Quick access to required information</a:t>
          </a:r>
          <a:endParaRPr lang="en-US" sz="1100" kern="1200" cap="none" dirty="0"/>
        </a:p>
      </dsp:txBody>
      <dsp:txXfrm>
        <a:off x="6327332" y="1708518"/>
        <a:ext cx="1794726" cy="717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033B5-6C13-465B-AC4A-024ABA5FA278}">
      <dsp:nvSpPr>
        <dsp:cNvPr id="0" name=""/>
        <dsp:cNvSpPr/>
      </dsp:nvSpPr>
      <dsp:spPr>
        <a:xfrm>
          <a:off x="4092" y="0"/>
          <a:ext cx="627663" cy="4819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824374-C3D0-4597-BD8F-9F2854C9E126}">
      <dsp:nvSpPr>
        <dsp:cNvPr id="0" name=""/>
        <dsp:cNvSpPr/>
      </dsp:nvSpPr>
      <dsp:spPr>
        <a:xfrm>
          <a:off x="4092" y="571044"/>
          <a:ext cx="1793325" cy="20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0" i="0" kern="1200"/>
            <a:t>Professional Issues:</a:t>
          </a:r>
          <a:endParaRPr lang="en-US" sz="1400" kern="1200"/>
        </a:p>
      </dsp:txBody>
      <dsp:txXfrm>
        <a:off x="4092" y="571044"/>
        <a:ext cx="1793325" cy="206540"/>
      </dsp:txXfrm>
    </dsp:sp>
    <dsp:sp modelId="{BA02959E-645A-4906-9A74-B7B8EB98BCD6}">
      <dsp:nvSpPr>
        <dsp:cNvPr id="0" name=""/>
        <dsp:cNvSpPr/>
      </dsp:nvSpPr>
      <dsp:spPr>
        <a:xfrm>
          <a:off x="4092" y="819033"/>
          <a:ext cx="1793325" cy="188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Integrating BCS Code of Conduct</a:t>
          </a:r>
          <a:endParaRPr lang="en-US" sz="1100" kern="1200" dirty="0"/>
        </a:p>
        <a:p>
          <a:pPr marL="0" lvl="0" indent="0" algn="l" defTabSz="488950">
            <a:lnSpc>
              <a:spcPct val="100000"/>
            </a:lnSpc>
            <a:spcBef>
              <a:spcPct val="0"/>
            </a:spcBef>
            <a:spcAft>
              <a:spcPct val="35000"/>
            </a:spcAft>
            <a:buNone/>
          </a:pPr>
          <a:r>
            <a:rPr lang="en-GB" sz="1100" b="0" i="0" kern="1200" dirty="0"/>
            <a:t>Confidentiality and data privacy</a:t>
          </a:r>
          <a:endParaRPr lang="en-US" sz="1100" kern="1200" dirty="0"/>
        </a:p>
        <a:p>
          <a:pPr marL="0" lvl="0" indent="0" algn="l" defTabSz="488950">
            <a:lnSpc>
              <a:spcPct val="100000"/>
            </a:lnSpc>
            <a:spcBef>
              <a:spcPct val="0"/>
            </a:spcBef>
            <a:spcAft>
              <a:spcPct val="35000"/>
            </a:spcAft>
            <a:buNone/>
          </a:pPr>
          <a:r>
            <a:rPr lang="en-GB" sz="1100" b="0" i="0" kern="1200" dirty="0"/>
            <a:t>Compliance with industry regulations</a:t>
          </a:r>
          <a:endParaRPr lang="en-US" sz="1100" kern="1200" dirty="0"/>
        </a:p>
        <a:p>
          <a:pPr marL="0" lvl="0" indent="0" algn="l" defTabSz="488950">
            <a:lnSpc>
              <a:spcPct val="100000"/>
            </a:lnSpc>
            <a:spcBef>
              <a:spcPct val="0"/>
            </a:spcBef>
            <a:spcAft>
              <a:spcPct val="35000"/>
            </a:spcAft>
            <a:buNone/>
          </a:pPr>
          <a:r>
            <a:rPr lang="en-GB" sz="1100" b="0" i="0" kern="1200" dirty="0"/>
            <a:t>Quality assurance and accuracy of information</a:t>
          </a:r>
          <a:endParaRPr lang="en-US" sz="1100" kern="1200" dirty="0"/>
        </a:p>
        <a:p>
          <a:pPr marL="0" lvl="0" indent="0" algn="l" defTabSz="488950">
            <a:lnSpc>
              <a:spcPct val="100000"/>
            </a:lnSpc>
            <a:spcBef>
              <a:spcPct val="0"/>
            </a:spcBef>
            <a:spcAft>
              <a:spcPct val="35000"/>
            </a:spcAft>
            <a:buNone/>
          </a:pPr>
          <a:r>
            <a:rPr lang="en-GB" sz="1100" b="0" i="0" kern="1200" dirty="0"/>
            <a:t>User training and awareness</a:t>
          </a:r>
          <a:endParaRPr lang="en-US" sz="1100" kern="1200" dirty="0"/>
        </a:p>
        <a:p>
          <a:pPr marL="0" lvl="0" indent="0" algn="l" defTabSz="488950">
            <a:lnSpc>
              <a:spcPct val="100000"/>
            </a:lnSpc>
            <a:spcBef>
              <a:spcPct val="0"/>
            </a:spcBef>
            <a:spcAft>
              <a:spcPct val="35000"/>
            </a:spcAft>
            <a:buNone/>
          </a:pPr>
          <a:r>
            <a:rPr lang="en-GB" sz="1100" b="0" i="0" kern="1200" dirty="0"/>
            <a:t>User accountability and responsibility</a:t>
          </a:r>
          <a:endParaRPr lang="en-US" sz="1100" kern="1200" dirty="0"/>
        </a:p>
      </dsp:txBody>
      <dsp:txXfrm>
        <a:off x="4092" y="819033"/>
        <a:ext cx="1793325" cy="1880113"/>
      </dsp:txXfrm>
    </dsp:sp>
    <dsp:sp modelId="{2ABDDAD3-B957-4C47-A2E9-CA7D663800DC}">
      <dsp:nvSpPr>
        <dsp:cNvPr id="0" name=""/>
        <dsp:cNvSpPr/>
      </dsp:nvSpPr>
      <dsp:spPr>
        <a:xfrm>
          <a:off x="2111249" y="0"/>
          <a:ext cx="627663" cy="4819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80F72-2106-471E-810F-DCEA7EC9412E}">
      <dsp:nvSpPr>
        <dsp:cNvPr id="0" name=""/>
        <dsp:cNvSpPr/>
      </dsp:nvSpPr>
      <dsp:spPr>
        <a:xfrm>
          <a:off x="2111249" y="571044"/>
          <a:ext cx="1793325" cy="20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0" i="0" kern="1200"/>
            <a:t>Ethical Issues:</a:t>
          </a:r>
          <a:endParaRPr lang="en-US" sz="1400" kern="1200"/>
        </a:p>
      </dsp:txBody>
      <dsp:txXfrm>
        <a:off x="2111249" y="571044"/>
        <a:ext cx="1793325" cy="206540"/>
      </dsp:txXfrm>
    </dsp:sp>
    <dsp:sp modelId="{6DE75665-55D5-4694-8FB1-0E0A335AC5E4}">
      <dsp:nvSpPr>
        <dsp:cNvPr id="0" name=""/>
        <dsp:cNvSpPr/>
      </dsp:nvSpPr>
      <dsp:spPr>
        <a:xfrm>
          <a:off x="2111249" y="819033"/>
          <a:ext cx="1793325" cy="188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Preventing Unethical Practices</a:t>
          </a:r>
          <a:endParaRPr lang="en-US" sz="1100" kern="1200"/>
        </a:p>
        <a:p>
          <a:pPr marL="0" lvl="0" indent="0" algn="l" defTabSz="488950">
            <a:lnSpc>
              <a:spcPct val="100000"/>
            </a:lnSpc>
            <a:spcBef>
              <a:spcPct val="0"/>
            </a:spcBef>
            <a:spcAft>
              <a:spcPct val="35000"/>
            </a:spcAft>
            <a:buNone/>
          </a:pPr>
          <a:r>
            <a:rPr lang="en-GB" sz="1100" b="0" i="0" kern="1200" dirty="0"/>
            <a:t>Commenting for Relative Feed (Gamification)</a:t>
          </a:r>
          <a:endParaRPr lang="en-US" sz="1100" kern="1200" dirty="0"/>
        </a:p>
        <a:p>
          <a:pPr marL="0" lvl="0" indent="0" algn="l" defTabSz="488950">
            <a:lnSpc>
              <a:spcPct val="100000"/>
            </a:lnSpc>
            <a:spcBef>
              <a:spcPct val="0"/>
            </a:spcBef>
            <a:spcAft>
              <a:spcPct val="35000"/>
            </a:spcAft>
            <a:buNone/>
          </a:pPr>
          <a:r>
            <a:rPr lang="en-GB" sz="1100" b="0" i="0" kern="1200"/>
            <a:t>Plagiarism</a:t>
          </a:r>
          <a:endParaRPr lang="en-US" sz="1100" kern="1200"/>
        </a:p>
      </dsp:txBody>
      <dsp:txXfrm>
        <a:off x="2111249" y="819033"/>
        <a:ext cx="1793325" cy="1880113"/>
      </dsp:txXfrm>
    </dsp:sp>
    <dsp:sp modelId="{2DA3E522-9297-4A95-B7A5-E9848FF20E3B}">
      <dsp:nvSpPr>
        <dsp:cNvPr id="0" name=""/>
        <dsp:cNvSpPr/>
      </dsp:nvSpPr>
      <dsp:spPr>
        <a:xfrm>
          <a:off x="4218406" y="0"/>
          <a:ext cx="627663" cy="4819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3D207D-59A6-4D64-A345-EE58053D59F2}">
      <dsp:nvSpPr>
        <dsp:cNvPr id="0" name=""/>
        <dsp:cNvSpPr/>
      </dsp:nvSpPr>
      <dsp:spPr>
        <a:xfrm>
          <a:off x="4218406" y="571044"/>
          <a:ext cx="1793325" cy="20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0" i="0" kern="1200"/>
            <a:t>Legal Issues:</a:t>
          </a:r>
          <a:endParaRPr lang="en-US" sz="1400" kern="1200"/>
        </a:p>
      </dsp:txBody>
      <dsp:txXfrm>
        <a:off x="4218406" y="571044"/>
        <a:ext cx="1793325" cy="206540"/>
      </dsp:txXfrm>
    </dsp:sp>
    <dsp:sp modelId="{93CEF3EC-2FA8-4188-A484-23722400509E}">
      <dsp:nvSpPr>
        <dsp:cNvPr id="0" name=""/>
        <dsp:cNvSpPr/>
      </dsp:nvSpPr>
      <dsp:spPr>
        <a:xfrm>
          <a:off x="4218406" y="819033"/>
          <a:ext cx="1793325" cy="188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Licensing, Intellectual Property, Data Ownership, and Source Control</a:t>
          </a:r>
          <a:endParaRPr lang="en-US" sz="1100" kern="1200"/>
        </a:p>
        <a:p>
          <a:pPr marL="0" lvl="0" indent="0" algn="l" defTabSz="488950">
            <a:lnSpc>
              <a:spcPct val="100000"/>
            </a:lnSpc>
            <a:spcBef>
              <a:spcPct val="0"/>
            </a:spcBef>
            <a:spcAft>
              <a:spcPct val="35000"/>
            </a:spcAft>
            <a:buNone/>
          </a:pPr>
          <a:r>
            <a:rPr lang="en-GB" sz="1100" b="0" i="0" kern="1200"/>
            <a:t>Licensing</a:t>
          </a:r>
          <a:endParaRPr lang="en-US" sz="1100" kern="1200"/>
        </a:p>
        <a:p>
          <a:pPr marL="0" lvl="0" indent="0" algn="l" defTabSz="488950">
            <a:lnSpc>
              <a:spcPct val="100000"/>
            </a:lnSpc>
            <a:spcBef>
              <a:spcPct val="0"/>
            </a:spcBef>
            <a:spcAft>
              <a:spcPct val="35000"/>
            </a:spcAft>
            <a:buNone/>
          </a:pPr>
          <a:r>
            <a:rPr lang="en-GB" sz="1100" b="0" i="0" kern="1200"/>
            <a:t>Intellectual Property of Content</a:t>
          </a:r>
          <a:endParaRPr lang="en-US" sz="1100" kern="1200"/>
        </a:p>
        <a:p>
          <a:pPr marL="0" lvl="0" indent="0" algn="l" defTabSz="488950">
            <a:lnSpc>
              <a:spcPct val="100000"/>
            </a:lnSpc>
            <a:spcBef>
              <a:spcPct val="0"/>
            </a:spcBef>
            <a:spcAft>
              <a:spcPct val="35000"/>
            </a:spcAft>
            <a:buNone/>
          </a:pPr>
          <a:r>
            <a:rPr lang="en-GB" sz="1100" b="0" i="0" kern="1200"/>
            <a:t>Data Ownership</a:t>
          </a:r>
          <a:endParaRPr lang="en-US" sz="1100" kern="1200"/>
        </a:p>
        <a:p>
          <a:pPr marL="0" lvl="0" indent="0" algn="l" defTabSz="488950">
            <a:lnSpc>
              <a:spcPct val="100000"/>
            </a:lnSpc>
            <a:spcBef>
              <a:spcPct val="0"/>
            </a:spcBef>
            <a:spcAft>
              <a:spcPct val="35000"/>
            </a:spcAft>
            <a:buNone/>
          </a:pPr>
          <a:r>
            <a:rPr lang="en-GB" sz="1100" b="0" i="0" kern="1200"/>
            <a:t>Source Control</a:t>
          </a:r>
          <a:endParaRPr lang="en-US" sz="1100" kern="1200"/>
        </a:p>
      </dsp:txBody>
      <dsp:txXfrm>
        <a:off x="4218406" y="819033"/>
        <a:ext cx="1793325" cy="1880113"/>
      </dsp:txXfrm>
    </dsp:sp>
    <dsp:sp modelId="{0E0EA784-5382-4404-8C33-69B422088AC6}">
      <dsp:nvSpPr>
        <dsp:cNvPr id="0" name=""/>
        <dsp:cNvSpPr/>
      </dsp:nvSpPr>
      <dsp:spPr>
        <a:xfrm>
          <a:off x="6325563" y="0"/>
          <a:ext cx="627663" cy="4819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89E388-C07C-473E-97D1-0042F2635AE1}">
      <dsp:nvSpPr>
        <dsp:cNvPr id="0" name=""/>
        <dsp:cNvSpPr/>
      </dsp:nvSpPr>
      <dsp:spPr>
        <a:xfrm>
          <a:off x="6325563" y="571044"/>
          <a:ext cx="1793325" cy="20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0" i="0" kern="1200"/>
            <a:t>Social Issues:</a:t>
          </a:r>
          <a:endParaRPr lang="en-US" sz="1400" kern="1200"/>
        </a:p>
      </dsp:txBody>
      <dsp:txXfrm>
        <a:off x="6325563" y="571044"/>
        <a:ext cx="1793325" cy="206540"/>
      </dsp:txXfrm>
    </dsp:sp>
    <dsp:sp modelId="{B363678E-E68B-4EDA-BD98-BD2657A52D91}">
      <dsp:nvSpPr>
        <dsp:cNvPr id="0" name=""/>
        <dsp:cNvSpPr/>
      </dsp:nvSpPr>
      <dsp:spPr>
        <a:xfrm>
          <a:off x="6325563" y="819033"/>
          <a:ext cx="1793325" cy="188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Free Text Content and Content Sharing</a:t>
          </a:r>
          <a:endParaRPr lang="en-US" sz="1100" kern="1200"/>
        </a:p>
        <a:p>
          <a:pPr marL="0" lvl="0" indent="0" algn="l" defTabSz="488950">
            <a:lnSpc>
              <a:spcPct val="100000"/>
            </a:lnSpc>
            <a:spcBef>
              <a:spcPct val="0"/>
            </a:spcBef>
            <a:spcAft>
              <a:spcPct val="35000"/>
            </a:spcAft>
            <a:buNone/>
          </a:pPr>
          <a:r>
            <a:rPr lang="en-GB" sz="1100" b="0" i="0" kern="1200"/>
            <a:t>Free Text Content</a:t>
          </a:r>
          <a:endParaRPr lang="en-US" sz="1100" kern="1200"/>
        </a:p>
        <a:p>
          <a:pPr marL="0" lvl="0" indent="0" algn="l" defTabSz="488950">
            <a:lnSpc>
              <a:spcPct val="100000"/>
            </a:lnSpc>
            <a:spcBef>
              <a:spcPct val="0"/>
            </a:spcBef>
            <a:spcAft>
              <a:spcPct val="35000"/>
            </a:spcAft>
            <a:buNone/>
          </a:pPr>
          <a:r>
            <a:rPr lang="en-GB" sz="1100" b="0" i="0" kern="1200"/>
            <a:t>Content Sharing</a:t>
          </a:r>
          <a:endParaRPr lang="en-US" sz="1100" kern="1200"/>
        </a:p>
      </dsp:txBody>
      <dsp:txXfrm>
        <a:off x="6325563" y="819033"/>
        <a:ext cx="1793325" cy="18801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72841-06A5-4A63-A5C1-B363610CF631}">
      <dsp:nvSpPr>
        <dsp:cNvPr id="0" name=""/>
        <dsp:cNvSpPr/>
      </dsp:nvSpPr>
      <dsp:spPr>
        <a:xfrm>
          <a:off x="2379" y="122400"/>
          <a:ext cx="1887958" cy="11327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1: User-Friendly Platform</a:t>
          </a:r>
          <a:endParaRPr lang="en-US" sz="1800" kern="1200"/>
        </a:p>
      </dsp:txBody>
      <dsp:txXfrm>
        <a:off x="2379" y="122400"/>
        <a:ext cx="1887958" cy="1132775"/>
      </dsp:txXfrm>
    </dsp:sp>
    <dsp:sp modelId="{F3074D8E-9263-419E-A3DB-242BA9A4947B}">
      <dsp:nvSpPr>
        <dsp:cNvPr id="0" name=""/>
        <dsp:cNvSpPr/>
      </dsp:nvSpPr>
      <dsp:spPr>
        <a:xfrm>
          <a:off x="2079134" y="122400"/>
          <a:ext cx="1887958" cy="11327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2: Transparent Knowledge Sharing</a:t>
          </a:r>
          <a:endParaRPr lang="en-US" sz="1800" kern="1200"/>
        </a:p>
      </dsp:txBody>
      <dsp:txXfrm>
        <a:off x="2079134" y="122400"/>
        <a:ext cx="1887958" cy="1132775"/>
      </dsp:txXfrm>
    </dsp:sp>
    <dsp:sp modelId="{44BE0CBD-2AC3-465C-8DAD-E2EE4C7FE927}">
      <dsp:nvSpPr>
        <dsp:cNvPr id="0" name=""/>
        <dsp:cNvSpPr/>
      </dsp:nvSpPr>
      <dsp:spPr>
        <a:xfrm>
          <a:off x="4155888" y="122400"/>
          <a:ext cx="1887958" cy="11327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3: Breaking Down Silos</a:t>
          </a:r>
          <a:endParaRPr lang="en-US" sz="1800" kern="1200"/>
        </a:p>
      </dsp:txBody>
      <dsp:txXfrm>
        <a:off x="4155888" y="122400"/>
        <a:ext cx="1887958" cy="1132775"/>
      </dsp:txXfrm>
    </dsp:sp>
    <dsp:sp modelId="{0FF28A2B-E441-4D6C-B996-11154C973300}">
      <dsp:nvSpPr>
        <dsp:cNvPr id="0" name=""/>
        <dsp:cNvSpPr/>
      </dsp:nvSpPr>
      <dsp:spPr>
        <a:xfrm>
          <a:off x="6232642" y="122400"/>
          <a:ext cx="1887958" cy="11327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4: Efficient Communication</a:t>
          </a:r>
          <a:endParaRPr lang="en-US" sz="1800" kern="1200"/>
        </a:p>
      </dsp:txBody>
      <dsp:txXfrm>
        <a:off x="6232642" y="122400"/>
        <a:ext cx="1887958" cy="1132775"/>
      </dsp:txXfrm>
    </dsp:sp>
    <dsp:sp modelId="{21B5762F-6C3C-438A-87AA-B1ABE46034DB}">
      <dsp:nvSpPr>
        <dsp:cNvPr id="0" name=""/>
        <dsp:cNvSpPr/>
      </dsp:nvSpPr>
      <dsp:spPr>
        <a:xfrm>
          <a:off x="1040756" y="1443971"/>
          <a:ext cx="1887958" cy="11327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5: Increased Productivity</a:t>
          </a:r>
          <a:endParaRPr lang="en-US" sz="1800" kern="1200"/>
        </a:p>
      </dsp:txBody>
      <dsp:txXfrm>
        <a:off x="1040756" y="1443971"/>
        <a:ext cx="1887958" cy="1132775"/>
      </dsp:txXfrm>
    </dsp:sp>
    <dsp:sp modelId="{4AB42FBC-4F7F-4913-A023-9D1D05A0F45E}">
      <dsp:nvSpPr>
        <dsp:cNvPr id="0" name=""/>
        <dsp:cNvSpPr/>
      </dsp:nvSpPr>
      <dsp:spPr>
        <a:xfrm>
          <a:off x="3117511" y="1443971"/>
          <a:ext cx="1887958" cy="11327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6: Data Privacy Compliance</a:t>
          </a:r>
          <a:endParaRPr lang="en-US" sz="1800" kern="1200"/>
        </a:p>
      </dsp:txBody>
      <dsp:txXfrm>
        <a:off x="3117511" y="1443971"/>
        <a:ext cx="1887958" cy="1132775"/>
      </dsp:txXfrm>
    </dsp:sp>
    <dsp:sp modelId="{D14BFEE4-6AAA-4779-A23E-368394168B02}">
      <dsp:nvSpPr>
        <dsp:cNvPr id="0" name=""/>
        <dsp:cNvSpPr/>
      </dsp:nvSpPr>
      <dsp:spPr>
        <a:xfrm>
          <a:off x="5194265" y="1443971"/>
          <a:ext cx="1887958" cy="11327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7: Integration with Existing Systems</a:t>
          </a:r>
          <a:br>
            <a:rPr lang="en-GB" sz="1800" kern="1200"/>
          </a:br>
          <a:endParaRPr lang="en-US" sz="1800" kern="1200"/>
        </a:p>
      </dsp:txBody>
      <dsp:txXfrm>
        <a:off x="5194265" y="1443971"/>
        <a:ext cx="1887958" cy="11327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27D04-E4D0-4C16-903B-64342C457E59}">
      <dsp:nvSpPr>
        <dsp:cNvPr id="0" name=""/>
        <dsp:cNvSpPr/>
      </dsp:nvSpPr>
      <dsp:spPr>
        <a:xfrm rot="5400000">
          <a:off x="2963947" y="-1215789"/>
          <a:ext cx="458426" cy="3005328"/>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Active users, interactions, user satisfaction</a:t>
          </a:r>
          <a:endParaRPr lang="en-US" sz="900" kern="1200"/>
        </a:p>
        <a:p>
          <a:pPr marL="57150" lvl="1" indent="-57150" algn="l" defTabSz="400050">
            <a:lnSpc>
              <a:spcPct val="90000"/>
            </a:lnSpc>
            <a:spcBef>
              <a:spcPct val="0"/>
            </a:spcBef>
            <a:spcAft>
              <a:spcPct val="15000"/>
            </a:spcAft>
            <a:buChar char="•"/>
          </a:pPr>
          <a:r>
            <a:rPr lang="en-GB" sz="900" kern="1200"/>
            <a:t>Objective: Boost user engagement</a:t>
          </a:r>
          <a:endParaRPr lang="en-US" sz="900" kern="1200"/>
        </a:p>
      </dsp:txBody>
      <dsp:txXfrm rot="-5400000">
        <a:off x="1690497" y="80040"/>
        <a:ext cx="2982949" cy="413668"/>
      </dsp:txXfrm>
    </dsp:sp>
    <dsp:sp modelId="{7D33E3F7-8851-47EB-97D3-6D83288F5866}">
      <dsp:nvSpPr>
        <dsp:cNvPr id="0" name=""/>
        <dsp:cNvSpPr/>
      </dsp:nvSpPr>
      <dsp:spPr>
        <a:xfrm>
          <a:off x="0" y="357"/>
          <a:ext cx="1690497" cy="573033"/>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Increased User Engagement</a:t>
          </a:r>
          <a:endParaRPr lang="en-US" sz="1300" kern="1200"/>
        </a:p>
      </dsp:txBody>
      <dsp:txXfrm>
        <a:off x="27973" y="28330"/>
        <a:ext cx="1634551" cy="517087"/>
      </dsp:txXfrm>
    </dsp:sp>
    <dsp:sp modelId="{3445DC24-4226-45AB-8925-866ACADA1964}">
      <dsp:nvSpPr>
        <dsp:cNvPr id="0" name=""/>
        <dsp:cNvSpPr/>
      </dsp:nvSpPr>
      <dsp:spPr>
        <a:xfrm rot="5400000">
          <a:off x="2963947" y="-614105"/>
          <a:ext cx="458426" cy="3005328"/>
        </a:xfrm>
        <a:prstGeom prst="round2SameRect">
          <a:avLst/>
        </a:prstGeom>
        <a:solidFill>
          <a:schemeClr val="accent2">
            <a:tint val="40000"/>
            <a:alpha val="90000"/>
            <a:hueOff val="881981"/>
            <a:satOff val="-901"/>
            <a:lumOff val="-321"/>
            <a:alphaOff val="0"/>
          </a:schemeClr>
        </a:solidFill>
        <a:ln w="9525" cap="flat" cmpd="sng" algn="ctr">
          <a:solidFill>
            <a:schemeClr val="accent2">
              <a:tint val="40000"/>
              <a:alpha val="90000"/>
              <a:hueOff val="881981"/>
              <a:satOff val="-901"/>
              <a:lumOff val="-321"/>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Posts, interaction quality</a:t>
          </a:r>
          <a:endParaRPr lang="en-US" sz="900" kern="1200"/>
        </a:p>
        <a:p>
          <a:pPr marL="57150" lvl="1" indent="-57150" algn="l" defTabSz="400050">
            <a:lnSpc>
              <a:spcPct val="90000"/>
            </a:lnSpc>
            <a:spcBef>
              <a:spcPct val="0"/>
            </a:spcBef>
            <a:spcAft>
              <a:spcPct val="15000"/>
            </a:spcAft>
            <a:buChar char="•"/>
          </a:pPr>
          <a:r>
            <a:rPr lang="en-GB" sz="900" kern="1200"/>
            <a:t>Objective: Enhance knowledge sharing</a:t>
          </a:r>
          <a:endParaRPr lang="en-US" sz="900" kern="1200"/>
        </a:p>
      </dsp:txBody>
      <dsp:txXfrm rot="-5400000">
        <a:off x="1690497" y="681724"/>
        <a:ext cx="2982949" cy="413668"/>
      </dsp:txXfrm>
    </dsp:sp>
    <dsp:sp modelId="{C5DAD3AE-E2B8-48BE-BFFA-69D14694B5B4}">
      <dsp:nvSpPr>
        <dsp:cNvPr id="0" name=""/>
        <dsp:cNvSpPr/>
      </dsp:nvSpPr>
      <dsp:spPr>
        <a:xfrm>
          <a:off x="0" y="602042"/>
          <a:ext cx="1690497" cy="573033"/>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Improved Knowledge Sharing</a:t>
          </a:r>
          <a:endParaRPr lang="en-US" sz="1300" kern="1200"/>
        </a:p>
      </dsp:txBody>
      <dsp:txXfrm>
        <a:off x="27973" y="630015"/>
        <a:ext cx="1634551" cy="517087"/>
      </dsp:txXfrm>
    </dsp:sp>
    <dsp:sp modelId="{0AD9AABB-BA59-4DA2-AFFA-C0137D1F7695}">
      <dsp:nvSpPr>
        <dsp:cNvPr id="0" name=""/>
        <dsp:cNvSpPr/>
      </dsp:nvSpPr>
      <dsp:spPr>
        <a:xfrm rot="5400000">
          <a:off x="2963947" y="-12420"/>
          <a:ext cx="458426" cy="3005328"/>
        </a:xfrm>
        <a:prstGeom prst="round2SameRect">
          <a:avLst/>
        </a:prstGeom>
        <a:solidFill>
          <a:schemeClr val="accent2">
            <a:tint val="40000"/>
            <a:alpha val="90000"/>
            <a:hueOff val="1763962"/>
            <a:satOff val="-1802"/>
            <a:lumOff val="-642"/>
            <a:alphaOff val="0"/>
          </a:schemeClr>
        </a:solidFill>
        <a:ln w="9525" cap="flat" cmpd="sng" algn="ctr">
          <a:solidFill>
            <a:schemeClr val="accent2">
              <a:tint val="40000"/>
              <a:alpha val="90000"/>
              <a:hueOff val="1763962"/>
              <a:satOff val="-1802"/>
              <a:lumOff val="-642"/>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Cross-functional collaboration, info sharing</a:t>
          </a:r>
          <a:endParaRPr lang="en-US" sz="900" kern="1200"/>
        </a:p>
        <a:p>
          <a:pPr marL="57150" lvl="1" indent="-57150" algn="l" defTabSz="400050">
            <a:lnSpc>
              <a:spcPct val="90000"/>
            </a:lnSpc>
            <a:spcBef>
              <a:spcPct val="0"/>
            </a:spcBef>
            <a:spcAft>
              <a:spcPct val="15000"/>
            </a:spcAft>
            <a:buChar char="•"/>
          </a:pPr>
          <a:r>
            <a:rPr lang="en-GB" sz="900" kern="1200"/>
            <a:t>Objective: Break down departmental barriers</a:t>
          </a:r>
          <a:endParaRPr lang="en-US" sz="900" kern="1200"/>
        </a:p>
      </dsp:txBody>
      <dsp:txXfrm rot="-5400000">
        <a:off x="1690497" y="1283409"/>
        <a:ext cx="2982949" cy="413668"/>
      </dsp:txXfrm>
    </dsp:sp>
    <dsp:sp modelId="{DB1F394F-F6FA-4886-8A3F-221FC6068388}">
      <dsp:nvSpPr>
        <dsp:cNvPr id="0" name=""/>
        <dsp:cNvSpPr/>
      </dsp:nvSpPr>
      <dsp:spPr>
        <a:xfrm>
          <a:off x="0" y="1203726"/>
          <a:ext cx="1690497" cy="573033"/>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Reduced Silos</a:t>
          </a:r>
          <a:endParaRPr lang="en-US" sz="1300" kern="1200"/>
        </a:p>
      </dsp:txBody>
      <dsp:txXfrm>
        <a:off x="27973" y="1231699"/>
        <a:ext cx="1634551" cy="517087"/>
      </dsp:txXfrm>
    </dsp:sp>
    <dsp:sp modelId="{A6C4D21C-F33A-41BD-AB83-B26302DEEFBC}">
      <dsp:nvSpPr>
        <dsp:cNvPr id="0" name=""/>
        <dsp:cNvSpPr/>
      </dsp:nvSpPr>
      <dsp:spPr>
        <a:xfrm rot="5400000">
          <a:off x="2963947" y="589263"/>
          <a:ext cx="458426" cy="3005328"/>
        </a:xfrm>
        <a:prstGeom prst="round2SameRect">
          <a:avLst/>
        </a:prstGeom>
        <a:solidFill>
          <a:schemeClr val="accent2">
            <a:tint val="40000"/>
            <a:alpha val="90000"/>
            <a:hueOff val="2645942"/>
            <a:satOff val="-2703"/>
            <a:lumOff val="-963"/>
            <a:alphaOff val="0"/>
          </a:schemeClr>
        </a:solidFill>
        <a:ln w="9525" cap="flat" cmpd="sng" algn="ctr">
          <a:solidFill>
            <a:schemeClr val="accent2">
              <a:tint val="40000"/>
              <a:alpha val="90000"/>
              <a:hueOff val="2645942"/>
              <a:satOff val="-2703"/>
              <a:lumOff val="-963"/>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User management, moderation, analysis</a:t>
          </a:r>
          <a:endParaRPr lang="en-US" sz="900" kern="1200"/>
        </a:p>
        <a:p>
          <a:pPr marL="57150" lvl="1" indent="-57150" algn="l" defTabSz="400050">
            <a:lnSpc>
              <a:spcPct val="90000"/>
            </a:lnSpc>
            <a:spcBef>
              <a:spcPct val="0"/>
            </a:spcBef>
            <a:spcAft>
              <a:spcPct val="15000"/>
            </a:spcAft>
            <a:buChar char="•"/>
          </a:pPr>
          <a:r>
            <a:rPr lang="en-GB" sz="900" kern="1200"/>
            <a:t>Objective: Streamline administration</a:t>
          </a:r>
          <a:endParaRPr lang="en-US" sz="900" kern="1200"/>
        </a:p>
      </dsp:txBody>
      <dsp:txXfrm rot="-5400000">
        <a:off x="1690497" y="1885093"/>
        <a:ext cx="2982949" cy="413668"/>
      </dsp:txXfrm>
    </dsp:sp>
    <dsp:sp modelId="{D7FAF304-CAFA-4887-8EBE-CF7147DF753D}">
      <dsp:nvSpPr>
        <dsp:cNvPr id="0" name=""/>
        <dsp:cNvSpPr/>
      </dsp:nvSpPr>
      <dsp:spPr>
        <a:xfrm>
          <a:off x="0" y="1805411"/>
          <a:ext cx="1690497" cy="573033"/>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Efficient Administration</a:t>
          </a:r>
          <a:endParaRPr lang="en-US" sz="1300" kern="1200"/>
        </a:p>
      </dsp:txBody>
      <dsp:txXfrm>
        <a:off x="27973" y="1833384"/>
        <a:ext cx="1634551" cy="517087"/>
      </dsp:txXfrm>
    </dsp:sp>
    <dsp:sp modelId="{1B344A40-2F35-4CB9-A2F4-3A890026C19A}">
      <dsp:nvSpPr>
        <dsp:cNvPr id="0" name=""/>
        <dsp:cNvSpPr/>
      </dsp:nvSpPr>
      <dsp:spPr>
        <a:xfrm rot="5400000">
          <a:off x="2963947" y="1190948"/>
          <a:ext cx="458426" cy="3005328"/>
        </a:xfrm>
        <a:prstGeom prst="round2SameRect">
          <a:avLst/>
        </a:prstGeom>
        <a:solidFill>
          <a:schemeClr val="accent2">
            <a:tint val="40000"/>
            <a:alpha val="90000"/>
            <a:hueOff val="3527923"/>
            <a:satOff val="-3604"/>
            <a:lumOff val="-1283"/>
            <a:alphaOff val="0"/>
          </a:schemeClr>
        </a:solidFill>
        <a:ln w="9525" cap="flat" cmpd="sng" algn="ctr">
          <a:solidFill>
            <a:schemeClr val="accent2">
              <a:tint val="40000"/>
              <a:alpha val="90000"/>
              <a:hueOff val="3527923"/>
              <a:satOff val="-3604"/>
              <a:lumOff val="-1283"/>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Relevant, useful posts and engagement</a:t>
          </a:r>
          <a:endParaRPr lang="en-US" sz="900" kern="1200"/>
        </a:p>
        <a:p>
          <a:pPr marL="57150" lvl="1" indent="-57150" algn="l" defTabSz="400050">
            <a:lnSpc>
              <a:spcPct val="90000"/>
            </a:lnSpc>
            <a:spcBef>
              <a:spcPct val="0"/>
            </a:spcBef>
            <a:spcAft>
              <a:spcPct val="15000"/>
            </a:spcAft>
            <a:buChar char="•"/>
          </a:pPr>
          <a:r>
            <a:rPr lang="en-GB" sz="900" kern="1200"/>
            <a:t>Objective: Provide valuable recommendations</a:t>
          </a:r>
          <a:endParaRPr lang="en-US" sz="900" kern="1200"/>
        </a:p>
      </dsp:txBody>
      <dsp:txXfrm rot="-5400000">
        <a:off x="1690497" y="2486778"/>
        <a:ext cx="2982949" cy="413668"/>
      </dsp:txXfrm>
    </dsp:sp>
    <dsp:sp modelId="{E2E08525-DF2D-4DEB-912B-50667B17D036}">
      <dsp:nvSpPr>
        <dsp:cNvPr id="0" name=""/>
        <dsp:cNvSpPr/>
      </dsp:nvSpPr>
      <dsp:spPr>
        <a:xfrm>
          <a:off x="0" y="2407096"/>
          <a:ext cx="1690497" cy="573033"/>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Effective Recommendations</a:t>
          </a:r>
          <a:endParaRPr lang="en-US" sz="1300" kern="1200"/>
        </a:p>
      </dsp:txBody>
      <dsp:txXfrm>
        <a:off x="27973" y="2435069"/>
        <a:ext cx="1634551" cy="517087"/>
      </dsp:txXfrm>
    </dsp:sp>
    <dsp:sp modelId="{8AEF390C-C9BC-4ACC-84D2-CDA8B80ABA35}">
      <dsp:nvSpPr>
        <dsp:cNvPr id="0" name=""/>
        <dsp:cNvSpPr/>
      </dsp:nvSpPr>
      <dsp:spPr>
        <a:xfrm rot="5400000">
          <a:off x="2963947" y="1792633"/>
          <a:ext cx="458426" cy="3005328"/>
        </a:xfrm>
        <a:prstGeom prst="round2SameRect">
          <a:avLst/>
        </a:prstGeom>
        <a:solidFill>
          <a:schemeClr val="accent2">
            <a:tint val="40000"/>
            <a:alpha val="90000"/>
            <a:hueOff val="4409903"/>
            <a:satOff val="-4505"/>
            <a:lumOff val="-1604"/>
            <a:alphaOff val="0"/>
          </a:schemeClr>
        </a:solidFill>
        <a:ln w="9525" cap="flat" cmpd="sng" algn="ctr">
          <a:solidFill>
            <a:schemeClr val="accent2">
              <a:tint val="40000"/>
              <a:alpha val="90000"/>
              <a:hueOff val="4409903"/>
              <a:satOff val="-4505"/>
              <a:lumOff val="-1604"/>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Security, uptime, user trust</a:t>
          </a:r>
          <a:endParaRPr lang="en-US" sz="900" kern="1200"/>
        </a:p>
        <a:p>
          <a:pPr marL="57150" lvl="1" indent="-57150" algn="l" defTabSz="400050">
            <a:lnSpc>
              <a:spcPct val="90000"/>
            </a:lnSpc>
            <a:spcBef>
              <a:spcPct val="0"/>
            </a:spcBef>
            <a:spcAft>
              <a:spcPct val="15000"/>
            </a:spcAft>
            <a:buChar char="•"/>
          </a:pPr>
          <a:r>
            <a:rPr lang="en-GB" sz="900" kern="1200"/>
            <a:t>Objective: Ensure platform reliability</a:t>
          </a:r>
          <a:endParaRPr lang="en-US" sz="900" kern="1200"/>
        </a:p>
      </dsp:txBody>
      <dsp:txXfrm rot="-5400000">
        <a:off x="1690497" y="3088463"/>
        <a:ext cx="2982949" cy="413668"/>
      </dsp:txXfrm>
    </dsp:sp>
    <dsp:sp modelId="{1069F5FE-F8D5-4E61-AAAE-1600EA79CAC8}">
      <dsp:nvSpPr>
        <dsp:cNvPr id="0" name=""/>
        <dsp:cNvSpPr/>
      </dsp:nvSpPr>
      <dsp:spPr>
        <a:xfrm>
          <a:off x="0" y="3008780"/>
          <a:ext cx="1690497" cy="573033"/>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Secure and Reliable</a:t>
          </a:r>
          <a:endParaRPr lang="en-US" sz="1300" kern="1200"/>
        </a:p>
      </dsp:txBody>
      <dsp:txXfrm>
        <a:off x="27973" y="3036753"/>
        <a:ext cx="1634551" cy="517087"/>
      </dsp:txXfrm>
    </dsp:sp>
    <dsp:sp modelId="{E4F37E11-031E-42B9-B206-DF0533DF1D88}">
      <dsp:nvSpPr>
        <dsp:cNvPr id="0" name=""/>
        <dsp:cNvSpPr/>
      </dsp:nvSpPr>
      <dsp:spPr>
        <a:xfrm rot="5400000">
          <a:off x="2963947" y="2394317"/>
          <a:ext cx="458426" cy="3005328"/>
        </a:xfrm>
        <a:prstGeom prst="round2SameRect">
          <a:avLst/>
        </a:prstGeom>
        <a:solidFill>
          <a:schemeClr val="accent2">
            <a:tint val="40000"/>
            <a:alpha val="90000"/>
            <a:hueOff val="5291884"/>
            <a:satOff val="-5406"/>
            <a:lumOff val="-1925"/>
            <a:alphaOff val="0"/>
          </a:schemeClr>
        </a:solidFill>
        <a:ln w="9525" cap="flat" cmpd="sng" algn="ctr">
          <a:solidFill>
            <a:schemeClr val="accent2">
              <a:tint val="40000"/>
              <a:alpha val="90000"/>
              <a:hueOff val="5291884"/>
              <a:satOff val="-5406"/>
              <a:lumOff val="-19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Handling growth, performance</a:t>
          </a:r>
          <a:endParaRPr lang="en-US" sz="900" kern="1200"/>
        </a:p>
        <a:p>
          <a:pPr marL="57150" lvl="1" indent="-57150" algn="l" defTabSz="400050">
            <a:lnSpc>
              <a:spcPct val="90000"/>
            </a:lnSpc>
            <a:spcBef>
              <a:spcPct val="0"/>
            </a:spcBef>
            <a:spcAft>
              <a:spcPct val="15000"/>
            </a:spcAft>
            <a:buChar char="•"/>
          </a:pPr>
          <a:r>
            <a:rPr lang="en-GB" sz="900" kern="1200"/>
            <a:t>Objective: Support future demands</a:t>
          </a:r>
          <a:endParaRPr lang="en-US" sz="900" kern="1200"/>
        </a:p>
      </dsp:txBody>
      <dsp:txXfrm rot="-5400000">
        <a:off x="1690497" y="3690147"/>
        <a:ext cx="2982949" cy="413668"/>
      </dsp:txXfrm>
    </dsp:sp>
    <dsp:sp modelId="{33CEF9A2-87CE-43FD-AAFA-4A26ADE081C9}">
      <dsp:nvSpPr>
        <dsp:cNvPr id="0" name=""/>
        <dsp:cNvSpPr/>
      </dsp:nvSpPr>
      <dsp:spPr>
        <a:xfrm>
          <a:off x="0" y="3610465"/>
          <a:ext cx="1690497" cy="573033"/>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Scalable</a:t>
          </a:r>
          <a:endParaRPr lang="en-US" sz="1300" kern="1200"/>
        </a:p>
      </dsp:txBody>
      <dsp:txXfrm>
        <a:off x="27973" y="3638438"/>
        <a:ext cx="1634551" cy="5170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6CE52-6708-4E3C-ADD6-287E754CB3E1}">
      <dsp:nvSpPr>
        <dsp:cNvPr id="0" name=""/>
        <dsp:cNvSpPr/>
      </dsp:nvSpPr>
      <dsp:spPr>
        <a:xfrm>
          <a:off x="9334" y="10886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2BB2A7-0788-46A8-91FB-45FA81F21C36}">
      <dsp:nvSpPr>
        <dsp:cNvPr id="0" name=""/>
        <dsp:cNvSpPr/>
      </dsp:nvSpPr>
      <dsp:spPr>
        <a:xfrm>
          <a:off x="9334"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Joint Application Design (JAD) session:</a:t>
          </a:r>
          <a:endParaRPr lang="en-US" sz="1400" kern="1200"/>
        </a:p>
      </dsp:txBody>
      <dsp:txXfrm>
        <a:off x="9334" y="1062282"/>
        <a:ext cx="2419197" cy="419579"/>
      </dsp:txXfrm>
    </dsp:sp>
    <dsp:sp modelId="{DFDE55E0-6279-4059-8FB3-FD751F673255}">
      <dsp:nvSpPr>
        <dsp:cNvPr id="0" name=""/>
        <dsp:cNvSpPr/>
      </dsp:nvSpPr>
      <dsp:spPr>
        <a:xfrm>
          <a:off x="9334"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JAD session aims to align business needs with proposed solution, develop new requirements independently, and foster effective communication for objective clarity.</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9334" y="1531490"/>
        <a:ext cx="2419197" cy="1058794"/>
      </dsp:txXfrm>
    </dsp:sp>
    <dsp:sp modelId="{85155B40-1508-4BDC-A0C4-650800A1E33A}">
      <dsp:nvSpPr>
        <dsp:cNvPr id="0" name=""/>
        <dsp:cNvSpPr/>
      </dsp:nvSpPr>
      <dsp:spPr>
        <a:xfrm>
          <a:off x="2851891" y="10886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6834F-D50B-4C7C-9405-D57826E415B4}">
      <dsp:nvSpPr>
        <dsp:cNvPr id="0" name=""/>
        <dsp:cNvSpPr/>
      </dsp:nvSpPr>
      <dsp:spPr>
        <a:xfrm>
          <a:off x="2851891"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Survey and analysis:</a:t>
          </a:r>
          <a:endParaRPr lang="en-US" sz="1400" kern="1200"/>
        </a:p>
      </dsp:txBody>
      <dsp:txXfrm>
        <a:off x="2851891" y="1062282"/>
        <a:ext cx="2419197" cy="419579"/>
      </dsp:txXfrm>
    </dsp:sp>
    <dsp:sp modelId="{C18A472A-5792-4122-97B7-EF5BA1EB9055}">
      <dsp:nvSpPr>
        <dsp:cNvPr id="0" name=""/>
        <dsp:cNvSpPr/>
      </dsp:nvSpPr>
      <dsp:spPr>
        <a:xfrm>
          <a:off x="2851891"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Curate survey to gather stakeholder insights, analyse knowledge sharing variations, and understand potential system users for practical solutions.</a:t>
          </a:r>
          <a:endParaRPr lang="en-US" sz="1100" kern="1200" dirty="0"/>
        </a:p>
      </dsp:txBody>
      <dsp:txXfrm>
        <a:off x="2851891" y="1531490"/>
        <a:ext cx="2419197" cy="1058794"/>
      </dsp:txXfrm>
    </dsp:sp>
    <dsp:sp modelId="{ED66129E-0834-44E5-8EDD-97503D4F3339}">
      <dsp:nvSpPr>
        <dsp:cNvPr id="0" name=""/>
        <dsp:cNvSpPr/>
      </dsp:nvSpPr>
      <dsp:spPr>
        <a:xfrm>
          <a:off x="5694448" y="10886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49CC6B-0AD4-4326-9A8D-0F60FCE74BD7}">
      <dsp:nvSpPr>
        <dsp:cNvPr id="0" name=""/>
        <dsp:cNvSpPr/>
      </dsp:nvSpPr>
      <dsp:spPr>
        <a:xfrm>
          <a:off x="5694448"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Alternate perspective questions:</a:t>
          </a:r>
          <a:endParaRPr lang="en-US" sz="1400" kern="1200"/>
        </a:p>
      </dsp:txBody>
      <dsp:txXfrm>
        <a:off x="5694448" y="1062282"/>
        <a:ext cx="2419197" cy="419579"/>
      </dsp:txXfrm>
    </dsp:sp>
    <dsp:sp modelId="{31A4971A-776E-46B2-BF28-F4A41D250643}">
      <dsp:nvSpPr>
        <dsp:cNvPr id="0" name=""/>
        <dsp:cNvSpPr/>
      </dsp:nvSpPr>
      <dsp:spPr>
        <a:xfrm>
          <a:off x="5694448"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Gather information on storage, sharing, and reading/watching habits to mitigate inadequate requirements during risk analysis.</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5694448" y="1531490"/>
        <a:ext cx="2419197" cy="105879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The platform should exhibit high performance, handling a large volume of users and content while maintaining responsive and fast loading times.</a:t>
            </a:r>
          </a:p>
          <a:p>
            <a:pPr algn="l">
              <a:buFont typeface="Arial" panose="020B0604020202020204" pitchFamily="34" charset="0"/>
              <a:buChar char="•"/>
            </a:pPr>
            <a:r>
              <a:rPr lang="en-GB" b="0" i="0" dirty="0">
                <a:solidFill>
                  <a:srgbClr val="D1D5DB"/>
                </a:solidFill>
                <a:effectLst/>
                <a:latin typeface="Abadi" panose="020B0604020104020204" pitchFamily="34" charset="0"/>
              </a:rPr>
              <a:t>Usability is a priority, with an easy-to-use and intuitive interface for seamless navigation, along with user-friendly content creation and management features.</a:t>
            </a:r>
          </a:p>
          <a:p>
            <a:pPr algn="l">
              <a:buFont typeface="Arial" panose="020B0604020202020204" pitchFamily="34" charset="0"/>
              <a:buChar char="•"/>
            </a:pPr>
            <a:r>
              <a:rPr lang="en-GB" b="0" i="0" dirty="0">
                <a:solidFill>
                  <a:srgbClr val="D1D5DB"/>
                </a:solidFill>
                <a:effectLst/>
                <a:latin typeface="Abadi" panose="020B0604020104020204" pitchFamily="34" charset="0"/>
              </a:rPr>
              <a:t>Reliability is crucial, ensuring continuous availability and accessibility for users, supported by robust backup and disaster recovery mechanisms.</a:t>
            </a:r>
          </a:p>
          <a:p>
            <a:pPr algn="l">
              <a:buFont typeface="Arial" panose="020B0604020202020204" pitchFamily="34" charset="0"/>
              <a:buChar char="•"/>
            </a:pPr>
            <a:r>
              <a:rPr lang="en-GB" b="0" i="0" dirty="0">
                <a:solidFill>
                  <a:srgbClr val="D1D5DB"/>
                </a:solidFill>
                <a:effectLst/>
                <a:latin typeface="Abadi" panose="020B0604020104020204" pitchFamily="34" charset="0"/>
              </a:rPr>
              <a:t>Compatibility is maintained through support for various devices and browsers, along with compliance with relevant web standards and protocols.</a:t>
            </a:r>
          </a:p>
          <a:p>
            <a:br>
              <a:rPr lang="en-GB" dirty="0"/>
            </a:br>
            <a:endParaRPr lang="en-GB" dirty="0"/>
          </a:p>
        </p:txBody>
      </p:sp>
    </p:spTree>
    <p:extLst>
      <p:ext uri="{BB962C8B-B14F-4D97-AF65-F5344CB8AC3E}">
        <p14:creationId xmlns:p14="http://schemas.microsoft.com/office/powerpoint/2010/main" val="371408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Presentation Layer: Web application containerized using Docker. Responsible for rendering the user interface and communication with other layers.</a:t>
            </a:r>
          </a:p>
          <a:p>
            <a:pPr algn="l">
              <a:buFont typeface="+mj-lt"/>
              <a:buAutoNum type="arabicPeriod"/>
            </a:pPr>
            <a:r>
              <a:rPr lang="en-GB" b="0" i="0" dirty="0">
                <a:solidFill>
                  <a:srgbClr val="D1D5DB"/>
                </a:solidFill>
                <a:effectLst/>
                <a:latin typeface="Abadi" panose="020B0604020104020204" pitchFamily="34" charset="0"/>
              </a:rPr>
              <a:t>Business Logic Layer: Services implementing the application's business logic. Communicates with the persistence layer for data retrieval and persistence, and with the presentation layer for data exchange.</a:t>
            </a:r>
          </a:p>
          <a:p>
            <a:pPr algn="l">
              <a:buFont typeface="+mj-lt"/>
              <a:buAutoNum type="arabicPeriod"/>
            </a:pPr>
            <a:r>
              <a:rPr lang="en-GB" b="0" i="0" dirty="0">
                <a:solidFill>
                  <a:srgbClr val="D1D5DB"/>
                </a:solidFill>
                <a:effectLst/>
                <a:latin typeface="Abadi" panose="020B0604020104020204" pitchFamily="34" charset="0"/>
              </a:rPr>
              <a:t>Persistence Layer: Neo4j database containerized using Docker. Responsible for data storage and retrieval. Communicates with the business logic layer for data access.</a:t>
            </a:r>
          </a:p>
          <a:p>
            <a:pPr algn="l">
              <a:buFont typeface="+mj-lt"/>
              <a:buAutoNum type="arabicPeriod"/>
            </a:pPr>
            <a:r>
              <a:rPr lang="en-GB" b="0" i="0" dirty="0">
                <a:solidFill>
                  <a:srgbClr val="D1D5DB"/>
                </a:solidFill>
                <a:effectLst/>
                <a:latin typeface="Abadi" panose="020B0604020104020204" pitchFamily="34" charset="0"/>
              </a:rPr>
              <a:t>Single Sign-On Layer: Handles user authentication and authorization. Generates access tokens for application resource access.</a:t>
            </a:r>
          </a:p>
          <a:p>
            <a:pPr algn="l">
              <a:buFont typeface="+mj-lt"/>
              <a:buAutoNum type="arabicPeriod"/>
            </a:pPr>
            <a:r>
              <a:rPr lang="en-GB" b="0" i="0" dirty="0">
                <a:solidFill>
                  <a:srgbClr val="D1D5DB"/>
                </a:solidFill>
                <a:effectLst/>
                <a:latin typeface="Abadi" panose="020B0604020104020204" pitchFamily="34" charset="0"/>
              </a:rPr>
              <a:t>Container Orchestration Layer: Manages application and database containers. Ensures container health, accessibility, and availability.</a:t>
            </a:r>
          </a:p>
          <a:p>
            <a:endParaRPr lang="en-GB" dirty="0"/>
          </a:p>
        </p:txBody>
      </p:sp>
    </p:spTree>
    <p:extLst>
      <p:ext uri="{BB962C8B-B14F-4D97-AF65-F5344CB8AC3E}">
        <p14:creationId xmlns:p14="http://schemas.microsoft.com/office/powerpoint/2010/main" val="1002761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Aft>
                <a:spcPts val="600"/>
              </a:spcAft>
            </a:pPr>
            <a:r>
              <a:rPr lang="en-GB" sz="1000" dirty="0"/>
              <a:t>Single Responsibility Principle (SRP)</a:t>
            </a:r>
          </a:p>
          <a:p>
            <a:pPr lvl="1">
              <a:spcAft>
                <a:spcPts val="600"/>
              </a:spcAft>
            </a:pPr>
            <a:r>
              <a:rPr lang="en-GB" sz="1000" dirty="0"/>
              <a:t>Each class, module, or function should have a single responsibility.</a:t>
            </a:r>
          </a:p>
          <a:p>
            <a:pPr lvl="1">
              <a:spcAft>
                <a:spcPts val="600"/>
              </a:spcAft>
            </a:pPr>
            <a:r>
              <a:rPr lang="en-GB" sz="1000" dirty="0"/>
              <a:t>Promotes better organization and maintainability.</a:t>
            </a:r>
          </a:p>
          <a:p>
            <a:pPr>
              <a:spcAft>
                <a:spcPts val="600"/>
              </a:spcAft>
            </a:pPr>
            <a:r>
              <a:rPr lang="en-GB" sz="1000" dirty="0"/>
              <a:t>Open Closed Principle (OCP)</a:t>
            </a:r>
          </a:p>
          <a:p>
            <a:pPr lvl="1">
              <a:spcAft>
                <a:spcPts val="600"/>
              </a:spcAft>
            </a:pPr>
            <a:r>
              <a:rPr lang="en-GB" sz="1000" dirty="0"/>
              <a:t>Classes should be open to extension but closed to modification.</a:t>
            </a:r>
          </a:p>
          <a:p>
            <a:pPr lvl="1">
              <a:spcAft>
                <a:spcPts val="600"/>
              </a:spcAft>
            </a:pPr>
            <a:r>
              <a:rPr lang="en-GB" sz="1000" dirty="0"/>
              <a:t>Enables flexibility and avoids code changes in existing classes.</a:t>
            </a:r>
          </a:p>
          <a:p>
            <a:pPr>
              <a:spcAft>
                <a:spcPts val="600"/>
              </a:spcAft>
            </a:pPr>
            <a:r>
              <a:rPr lang="en-GB" sz="1000" dirty="0" err="1"/>
              <a:t>Liskov</a:t>
            </a:r>
            <a:r>
              <a:rPr lang="en-GB" sz="1000" dirty="0"/>
              <a:t> Substitution Principle (LSP)</a:t>
            </a:r>
          </a:p>
          <a:p>
            <a:pPr lvl="1">
              <a:spcAft>
                <a:spcPts val="600"/>
              </a:spcAft>
            </a:pPr>
            <a:r>
              <a:rPr lang="en-GB" sz="1000" dirty="0"/>
              <a:t>Subclasses should be interchangeable with their base classes.</a:t>
            </a:r>
          </a:p>
          <a:p>
            <a:pPr lvl="1">
              <a:spcAft>
                <a:spcPts val="600"/>
              </a:spcAft>
            </a:pPr>
            <a:r>
              <a:rPr lang="en-GB" sz="1000" dirty="0"/>
              <a:t>Ensures substitutability and adherence to the expected behaviour.</a:t>
            </a:r>
          </a:p>
          <a:p>
            <a:pPr>
              <a:spcAft>
                <a:spcPts val="600"/>
              </a:spcAft>
            </a:pPr>
            <a:r>
              <a:rPr lang="en-GB" sz="1000" dirty="0"/>
              <a:t>Interface Segregation Principle (ISP)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a:spcAft>
                <a:spcPts val="600"/>
              </a:spcAft>
            </a:pPr>
            <a:r>
              <a:rPr lang="en-GB" sz="1000" dirty="0"/>
              <a:t>Dependency Inversion Principle (DIP)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marL="342900" lvl="1" indent="0">
              <a:spcAft>
                <a:spcPts val="600"/>
              </a:spcAft>
              <a:buNone/>
            </a:pPr>
            <a:endParaRPr lang="en-GB" sz="1000" dirty="0"/>
          </a:p>
          <a:p>
            <a:pPr>
              <a:spcAft>
                <a:spcPts val="600"/>
              </a:spcAft>
            </a:pPr>
            <a:endParaRPr lang="en-GB" sz="1000" dirty="0"/>
          </a:p>
        </p:txBody>
      </p:sp>
    </p:spTree>
    <p:extLst>
      <p:ext uri="{BB962C8B-B14F-4D97-AF65-F5344CB8AC3E}">
        <p14:creationId xmlns:p14="http://schemas.microsoft.com/office/powerpoint/2010/main" val="3875246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200000"/>
              </a:lnSpc>
              <a:spcAft>
                <a:spcPts val="1200"/>
              </a:spcAft>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initial challenge in developing the graph database was configuring the application's persistence layer to interface with a Neo4j database. This involved installing Neo4j on the local machine and ensuring that the connection between the database and .NET application was properly established.</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158750" indent="0">
              <a:buNone/>
            </a:pPr>
            <a:r>
              <a:rPr lang="en-GB" dirty="0">
                <a:effectLst/>
              </a:rPr>
              <a:t>To set up the Neo4j driver in .NET, the team utilized NuGet to install the Neo4j .NET driver package to the .NET application. Additionally, they installed Neo4j Desktop to enable local database instance management and establish a connection to the database in their .NET application using the driver, specifying server address, port, and credentials</a:t>
            </a:r>
            <a:r>
              <a:rPr lang="en-GB" dirty="0">
                <a:effectLst/>
                <a:ea typeface="Calibri" panose="020F0502020204030204" pitchFamily="34" charset="0"/>
              </a:rPr>
              <a:t>.</a:t>
            </a:r>
            <a:r>
              <a:rPr lang="en-GB" dirty="0">
                <a:effectLst/>
              </a:rPr>
              <a:t> </a:t>
            </a:r>
            <a:endParaRPr lang="en-GB" dirty="0"/>
          </a:p>
        </p:txBody>
      </p:sp>
    </p:spTree>
    <p:extLst>
      <p:ext uri="{BB962C8B-B14F-4D97-AF65-F5344CB8AC3E}">
        <p14:creationId xmlns:p14="http://schemas.microsoft.com/office/powerpoint/2010/main" val="1045495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374151"/>
                </a:solidFill>
                <a:effectLst/>
                <a:latin typeface="Abadi" panose="020B0604020104020204" pitchFamily="34" charset="0"/>
              </a:rPr>
              <a:t>Increased User Engagement</a:t>
            </a:r>
          </a:p>
          <a:p>
            <a:pPr algn="l">
              <a:buFont typeface="Arial" panose="020B0604020202020204" pitchFamily="34" charset="0"/>
              <a:buChar char="•"/>
            </a:pPr>
            <a:r>
              <a:rPr lang="en-GB" b="0" i="0" dirty="0">
                <a:solidFill>
                  <a:srgbClr val="374151"/>
                </a:solidFill>
                <a:effectLst/>
                <a:latin typeface="Abadi" panose="020B0604020104020204" pitchFamily="34" charset="0"/>
              </a:rPr>
              <a:t>Frequent platform usage (57.14%)</a:t>
            </a:r>
          </a:p>
          <a:p>
            <a:pPr algn="l">
              <a:buFont typeface="Arial" panose="020B0604020202020204" pitchFamily="34" charset="0"/>
              <a:buChar char="•"/>
            </a:pPr>
            <a:r>
              <a:rPr lang="en-GB" b="0" i="0" dirty="0">
                <a:solidFill>
                  <a:srgbClr val="374151"/>
                </a:solidFill>
                <a:effectLst/>
                <a:latin typeface="Abadi" panose="020B0604020104020204" pitchFamily="34" charset="0"/>
              </a:rPr>
              <a:t>High satisfaction with user interface (71.43% satisfied, 14.29% very satisfied)</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profile management, and content creation</a:t>
            </a:r>
          </a:p>
          <a:p>
            <a:pPr algn="l">
              <a:buFont typeface="+mj-lt"/>
              <a:buAutoNum type="arabicPeriod" startAt="2"/>
            </a:pPr>
            <a:r>
              <a:rPr lang="en-GB" b="0" i="0" dirty="0">
                <a:solidFill>
                  <a:srgbClr val="374151"/>
                </a:solidFill>
                <a:effectLst/>
                <a:latin typeface="Abadi" panose="020B0604020104020204" pitchFamily="34" charset="0"/>
              </a:rPr>
              <a:t>Improved Knowledge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the platform useful for sharing knowledge</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content creation features and tagging/searching capabilities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(57.14% very easy, 14.29% easy)</a:t>
            </a:r>
          </a:p>
          <a:p>
            <a:pPr algn="l">
              <a:buFont typeface="+mj-lt"/>
              <a:buAutoNum type="arabicPeriod" startAt="3"/>
            </a:pPr>
            <a:r>
              <a:rPr lang="en-GB" b="0" i="0" dirty="0">
                <a:solidFill>
                  <a:srgbClr val="374151"/>
                </a:solidFill>
                <a:effectLst/>
                <a:latin typeface="Abadi" panose="020B0604020104020204" pitchFamily="34" charset="0"/>
              </a:rPr>
              <a:t>Reduced Silos</a:t>
            </a:r>
          </a:p>
          <a:p>
            <a:pPr algn="l">
              <a:buFont typeface="Arial" panose="020B0604020202020204" pitchFamily="34" charset="0"/>
              <a:buChar char="•"/>
            </a:pPr>
            <a:r>
              <a:rPr lang="en-GB" b="0" i="0" dirty="0">
                <a:solidFill>
                  <a:srgbClr val="374151"/>
                </a:solidFill>
                <a:effectLst/>
                <a:latin typeface="Abadi" panose="020B0604020104020204" pitchFamily="34" charset="0"/>
              </a:rPr>
              <a:t>Effective cross-departmental collaboration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social features (liking, commenting) and tags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encountering information shared by other departments</a:t>
            </a:r>
          </a:p>
          <a:p>
            <a:pPr algn="l">
              <a:buFont typeface="+mj-lt"/>
              <a:buAutoNum type="arabicPeriod" startAt="4"/>
            </a:pPr>
            <a:r>
              <a:rPr lang="en-GB" b="0" i="0" dirty="0">
                <a:solidFill>
                  <a:srgbClr val="374151"/>
                </a:solidFill>
                <a:effectLst/>
                <a:latin typeface="Abadi" panose="020B0604020104020204" pitchFamily="34" charset="0"/>
              </a:rPr>
              <a:t>Efficient Administration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and satisfaction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admin dashboard for user account management and content moderation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Inclusion of analytics and reporting features</a:t>
            </a:r>
          </a:p>
          <a:p>
            <a:pPr algn="l">
              <a:buFont typeface="+mj-lt"/>
              <a:buAutoNum type="arabicPeriod" startAt="5"/>
            </a:pPr>
            <a:r>
              <a:rPr lang="en-GB" b="0" i="0" dirty="0">
                <a:solidFill>
                  <a:srgbClr val="374151"/>
                </a:solidFill>
                <a:effectLst/>
                <a:latin typeface="Abadi" panose="020B0604020104020204" pitchFamily="34" charset="0"/>
              </a:rPr>
              <a:t>Effective Recommendations</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platform recommendations useful</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recommended post feed</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engagement with recommended posts</a:t>
            </a:r>
          </a:p>
          <a:p>
            <a:pPr algn="l">
              <a:buFont typeface="+mj-lt"/>
              <a:buAutoNum type="arabicPeriod" startAt="6"/>
            </a:pPr>
            <a:r>
              <a:rPr lang="en-GB" b="0" i="0" dirty="0">
                <a:solidFill>
                  <a:srgbClr val="374151"/>
                </a:solidFill>
                <a:effectLst/>
                <a:latin typeface="Abadi" panose="020B0604020104020204" pitchFamily="34" charset="0"/>
              </a:rPr>
              <a:t>Secure and Reliable</a:t>
            </a:r>
          </a:p>
          <a:p>
            <a:pPr algn="l">
              <a:buFont typeface="Arial" panose="020B0604020202020204" pitchFamily="34" charset="0"/>
              <a:buChar char="•"/>
            </a:pPr>
            <a:r>
              <a:rPr lang="en-GB" b="0" i="0" dirty="0">
                <a:solidFill>
                  <a:srgbClr val="374151"/>
                </a:solidFill>
                <a:effectLst/>
                <a:latin typeface="Abadi" panose="020B0604020104020204" pitchFamily="34" charset="0"/>
              </a:rPr>
              <a:t>No concerns raised regarding security breaches or data leaks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and authorization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security and reliability</a:t>
            </a:r>
          </a:p>
          <a:p>
            <a:pPr algn="l">
              <a:buFont typeface="+mj-lt"/>
              <a:buAutoNum type="arabicPeriod" startAt="7"/>
            </a:pPr>
            <a:r>
              <a:rPr lang="en-GB" b="0" i="0" dirty="0">
                <a:solidFill>
                  <a:srgbClr val="374151"/>
                </a:solidFill>
                <a:effectLst/>
                <a:latin typeface="Abadi" panose="020B0604020104020204" pitchFamily="34" charset="0"/>
              </a:rPr>
              <a:t>Scalable Solution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frequent usage and satisfaction ratings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integration with existing systems and workflows</a:t>
            </a:r>
          </a:p>
          <a:p>
            <a:pPr algn="l">
              <a:buFont typeface="Arial" panose="020B0604020202020204" pitchFamily="34" charset="0"/>
              <a:buChar char="•"/>
            </a:pPr>
            <a:r>
              <a:rPr lang="en-GB" b="0" i="0" dirty="0">
                <a:solidFill>
                  <a:srgbClr val="374151"/>
                </a:solidFill>
                <a:effectLst/>
                <a:latin typeface="Abadi" panose="020B0604020104020204" pitchFamily="34" charset="0"/>
              </a:rPr>
              <a:t>Ability to handle increasing user, post, and interaction volumes</a:t>
            </a:r>
          </a:p>
          <a:p>
            <a:br>
              <a:rPr lang="en-GB" dirty="0"/>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MHR as a leading HR service provider</a:t>
            </a:r>
          </a:p>
          <a:p>
            <a:pPr algn="l">
              <a:buFont typeface="Arial" panose="020B0604020202020204" pitchFamily="34" charset="0"/>
              <a:buChar char="•"/>
            </a:pPr>
            <a:r>
              <a:rPr lang="en-GB" b="0" i="0" dirty="0">
                <a:solidFill>
                  <a:srgbClr val="D1D5DB"/>
                </a:solidFill>
                <a:effectLst/>
                <a:latin typeface="Abadi" panose="020B0604020104020204" pitchFamily="34" charset="0"/>
              </a:rPr>
              <a:t>Need for continuous product evolution and knowledge sharing across the business</a:t>
            </a:r>
          </a:p>
          <a:p>
            <a:pPr algn="l">
              <a:buFont typeface="Arial" panose="020B0604020202020204" pitchFamily="34" charset="0"/>
              <a:buChar char="•"/>
            </a:pPr>
            <a:r>
              <a:rPr lang="en-GB" b="0" i="0" dirty="0">
                <a:solidFill>
                  <a:srgbClr val="D1D5DB"/>
                </a:solidFill>
                <a:effectLst/>
                <a:latin typeface="Abadi" panose="020B0604020104020204" pitchFamily="34" charset="0"/>
              </a:rPr>
              <a:t>Existing silos causing harm to company culture and decreasing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Opportunity to introduce a revolutionary way to share knowledge between departments</a:t>
            </a:r>
          </a:p>
          <a:p>
            <a:pPr algn="l">
              <a:buFont typeface="Arial" panose="020B0604020202020204" pitchFamily="34" charset="0"/>
              <a:buChar char="•"/>
            </a:pPr>
            <a:r>
              <a:rPr lang="en-GB" b="0" i="0" dirty="0">
                <a:solidFill>
                  <a:srgbClr val="D1D5DB"/>
                </a:solidFill>
                <a:effectLst/>
                <a:latin typeface="Abadi" panose="020B0604020104020204" pitchFamily="34" charset="0"/>
              </a:rPr>
              <a:t>Immediate benefits: reduced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Long-term benefits: increased collaboration, knowledge sharing, and idea generation between departments, leading to reduced silos</a:t>
            </a:r>
          </a:p>
        </p:txBody>
      </p:sp>
    </p:spTree>
    <p:extLst>
      <p:ext uri="{BB962C8B-B14F-4D97-AF65-F5344CB8AC3E}">
        <p14:creationId xmlns:p14="http://schemas.microsoft.com/office/powerpoint/2010/main" val="288341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Analysis of Limitations:</a:t>
            </a:r>
          </a:p>
          <a:p>
            <a:pPr algn="l"/>
            <a:r>
              <a:rPr lang="en-GB" b="0" i="0" dirty="0">
                <a:solidFill>
                  <a:srgbClr val="D1D5DB"/>
                </a:solidFill>
                <a:effectLst/>
                <a:latin typeface="Abadi" panose="020B0604020104020204" pitchFamily="34" charset="0"/>
              </a:rPr>
              <a:t>Both Miro and Nuclino have certain limitations that need to be considered when evaluating them for knowledge management and collaboration purposes.</a:t>
            </a:r>
          </a:p>
          <a:p>
            <a:pPr algn="l"/>
            <a:r>
              <a:rPr lang="en-GB" b="0" i="0" dirty="0">
                <a:solidFill>
                  <a:srgbClr val="D1D5DB"/>
                </a:solidFill>
                <a:effectLst/>
                <a:latin typeface="Abadi" panose="020B0604020104020204" pitchFamily="34" charset="0"/>
              </a:rPr>
              <a:t>Miro:</a:t>
            </a:r>
          </a:p>
          <a:p>
            <a:pPr algn="l">
              <a:buFont typeface="Arial" panose="020B0604020202020204" pitchFamily="34" charset="0"/>
              <a:buChar char="•"/>
            </a:pPr>
            <a:r>
              <a:rPr lang="en-GB" b="0" i="0" dirty="0">
                <a:solidFill>
                  <a:srgbClr val="D1D5DB"/>
                </a:solidFill>
                <a:effectLst/>
                <a:latin typeface="Abadi" panose="020B0604020104020204" pitchFamily="34" charset="0"/>
              </a:rPr>
              <a:t>Potential for becoming unwieldy and difficult to navigate without proper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Limited structures and templates for organizing content, which may not align with desired knowledge resource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Lack of advanced search capabilities within the board's content, leading to time-consuming and inefficient manual navigation through multiple boards.</a:t>
            </a:r>
          </a:p>
          <a:p>
            <a:pPr algn="l"/>
            <a:r>
              <a:rPr lang="en-GB" b="0" i="0" dirty="0">
                <a:solidFill>
                  <a:srgbClr val="D1D5DB"/>
                </a:solidFill>
                <a:effectLst/>
                <a:latin typeface="Abadi" panose="020B0604020104020204" pitchFamily="34" charset="0"/>
              </a:rPr>
              <a:t>Nuclino:</a:t>
            </a:r>
          </a:p>
          <a:p>
            <a:pPr algn="l">
              <a:buFont typeface="Arial" panose="020B0604020202020204" pitchFamily="34" charset="0"/>
              <a:buChar char="•"/>
            </a:pPr>
            <a:r>
              <a:rPr lang="en-GB" b="0" i="0" dirty="0">
                <a:solidFill>
                  <a:srgbClr val="D1D5DB"/>
                </a:solidFill>
                <a:effectLst/>
                <a:latin typeface="Abadi" panose="020B0604020104020204" pitchFamily="34" charset="0"/>
              </a:rPr>
              <a:t>Operates outside the traditional business infrastructure, raising concerns about data privacy and security.</a:t>
            </a:r>
          </a:p>
          <a:p>
            <a:pPr algn="l">
              <a:buFont typeface="Arial" panose="020B0604020202020204" pitchFamily="34" charset="0"/>
              <a:buChar char="•"/>
            </a:pPr>
            <a:r>
              <a:rPr lang="en-GB" b="0" i="0" dirty="0">
                <a:solidFill>
                  <a:srgbClr val="D1D5DB"/>
                </a:solidFill>
                <a:effectLst/>
                <a:latin typeface="Abadi" panose="020B0604020104020204" pitchFamily="34" charset="0"/>
              </a:rPr>
              <a:t>Pricing structure at £4.00 per user per month can be a constraint, particularly for company-wide implementation.</a:t>
            </a:r>
          </a:p>
          <a:p>
            <a:pPr algn="l">
              <a:buFont typeface="Arial" panose="020B0604020202020204" pitchFamily="34" charset="0"/>
              <a:buChar char="•"/>
            </a:pPr>
            <a:r>
              <a:rPr lang="en-GB" b="0" i="0" dirty="0">
                <a:solidFill>
                  <a:srgbClr val="D1D5DB"/>
                </a:solidFill>
                <a:effectLst/>
                <a:latin typeface="Abadi" panose="020B0604020104020204" pitchFamily="34" charset="0"/>
              </a:rPr>
              <a:t>High implementation costs may limit access for all employees, hindering collaboration and knowledge sharing.</a:t>
            </a:r>
          </a:p>
          <a:p>
            <a:pPr algn="l"/>
            <a:r>
              <a:rPr lang="en-GB" b="0" i="0" dirty="0">
                <a:solidFill>
                  <a:srgbClr val="D1D5DB"/>
                </a:solidFill>
                <a:effectLst/>
                <a:latin typeface="Abadi" panose="020B0604020104020204" pitchFamily="34" charset="0"/>
              </a:rPr>
              <a:t>Both platforms have their limitations, but they differ in terms of the nature of their constraints. Miro's limitations primarily relate to board management and content organization, while Nuclino's limitations revolve around external infrastructure and pricing considerations. Understanding these limitations is crucial in making an informed decision about which platform aligns best with the organization's needs and requirements.</a:t>
            </a:r>
          </a:p>
          <a:p>
            <a:endParaRPr lang="en-GB" dirty="0"/>
          </a:p>
        </p:txBody>
      </p:sp>
    </p:spTree>
    <p:extLst>
      <p:ext uri="{BB962C8B-B14F-4D97-AF65-F5344CB8AC3E}">
        <p14:creationId xmlns:p14="http://schemas.microsoft.com/office/powerpoint/2010/main" val="218484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Objective 1: User-Friendly Platform</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be designed with a simple and intuitive user interface, making it easy for employees to navigate and engage actively. It will incorporate features such as clear menus, intuitive icons, and a consistent layout.</a:t>
            </a:r>
          </a:p>
          <a:p>
            <a:pPr algn="l"/>
            <a:r>
              <a:rPr lang="en-GB" b="0" i="0" dirty="0">
                <a:solidFill>
                  <a:srgbClr val="D1D5DB"/>
                </a:solidFill>
                <a:effectLst/>
                <a:latin typeface="Abadi" panose="020B0604020104020204" pitchFamily="34" charset="0"/>
              </a:rPr>
              <a:t>Objective 2: Transparent Knowledge Sharing</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provide employees with easy access to relevant information and resources, promoting a culture of transparency. It will include features like a centralized knowledge base, document sharing capabilities, and discussion forums for employees to share insights and experiences.</a:t>
            </a:r>
          </a:p>
          <a:p>
            <a:pPr algn="l"/>
            <a:r>
              <a:rPr lang="en-GB" b="0" i="0" dirty="0">
                <a:solidFill>
                  <a:srgbClr val="D1D5DB"/>
                </a:solidFill>
                <a:effectLst/>
                <a:latin typeface="Abadi" panose="020B0604020104020204" pitchFamily="34" charset="0"/>
              </a:rPr>
              <a:t>Objective 3: Breaking Down Silos</a:t>
            </a:r>
          </a:p>
          <a:p>
            <a:pPr algn="l">
              <a:buFont typeface="Arial" panose="020B0604020202020204" pitchFamily="34" charset="0"/>
              <a:buChar char="•"/>
            </a:pPr>
            <a:r>
              <a:rPr lang="en-GB" b="0" i="0" dirty="0">
                <a:solidFill>
                  <a:srgbClr val="D1D5DB"/>
                </a:solidFill>
                <a:effectLst/>
                <a:latin typeface="Abadi" panose="020B0604020104020204" pitchFamily="34" charset="0"/>
              </a:rPr>
              <a:t>Notes: By providing a centralized location for sharing knowledge and expertise, the platform will encourage collaboration and break down silos between departments. Employees will have access to shared spaces, project collaboration tools, and directories to facilitate cross-team communication.</a:t>
            </a:r>
          </a:p>
          <a:p>
            <a:pPr algn="l"/>
            <a:r>
              <a:rPr lang="en-GB" b="0" i="0" dirty="0">
                <a:solidFill>
                  <a:srgbClr val="D1D5DB"/>
                </a:solidFill>
                <a:effectLst/>
                <a:latin typeface="Abadi" panose="020B0604020104020204" pitchFamily="34" charset="0"/>
              </a:rPr>
              <a:t>Objective 4: Efficient Communication</a:t>
            </a:r>
          </a:p>
          <a:p>
            <a:pPr algn="l">
              <a:buFont typeface="Arial" panose="020B0604020202020204" pitchFamily="34" charset="0"/>
              <a:buChar char="•"/>
            </a:pPr>
            <a:r>
              <a:rPr lang="en-GB" b="0" i="0" dirty="0">
                <a:solidFill>
                  <a:srgbClr val="D1D5DB"/>
                </a:solidFill>
                <a:effectLst/>
                <a:latin typeface="Abadi" panose="020B0604020104020204" pitchFamily="34" charset="0"/>
              </a:rPr>
              <a:t>Notes: Real-time feedback and discussion will be facilitated through the platform, improving the efficiency and effectiveness of internal communication. Features such as instant messaging, notifications, and discussion boards will enable employees to communicate and collaborate seamlessly.</a:t>
            </a:r>
          </a:p>
          <a:p>
            <a:pPr algn="l"/>
            <a:r>
              <a:rPr lang="en-GB" b="0" i="0" dirty="0">
                <a:solidFill>
                  <a:srgbClr val="D1D5DB"/>
                </a:solidFill>
                <a:effectLst/>
                <a:latin typeface="Abadi" panose="020B0604020104020204" pitchFamily="34" charset="0"/>
              </a:rPr>
              <a:t>Objective 5: Increased Productivity</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grant employees access to a wide range of resources and expertise, reducing duplication of effort and increasing productivity. It will include features like searchable databases, expert directories, and tools for task management and workflow optimization.</a:t>
            </a:r>
          </a:p>
          <a:p>
            <a:pPr algn="l"/>
            <a:r>
              <a:rPr lang="en-GB" b="0" i="0" dirty="0">
                <a:solidFill>
                  <a:srgbClr val="D1D5DB"/>
                </a:solidFill>
                <a:effectLst/>
                <a:latin typeface="Abadi" panose="020B0604020104020204" pitchFamily="34" charset="0"/>
              </a:rPr>
              <a:t>Objective 6: Data Privacy Compliance</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prioritize data privacy and security, ensuring compliance with relevant regulations such as GDPR or CCPA. Robust security measures, user access controls, and data encryption will be implemented to protect sensitive information.</a:t>
            </a:r>
          </a:p>
          <a:p>
            <a:pPr algn="l"/>
            <a:r>
              <a:rPr lang="en-GB" b="0" i="0" dirty="0">
                <a:solidFill>
                  <a:srgbClr val="D1D5DB"/>
                </a:solidFill>
                <a:effectLst/>
                <a:latin typeface="Abadi" panose="020B0604020104020204" pitchFamily="34" charset="0"/>
              </a:rPr>
              <a:t>Objective 7: Integration with Existing Systems</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be seamlessly integrated with existing systems and workflows to maximize adoption and usability. Integration points will be identified and implemented to allow for smooth data flow and eliminate the need for redundant processes.</a:t>
            </a:r>
          </a:p>
          <a:p>
            <a:pPr algn="l"/>
            <a:r>
              <a:rPr lang="en-GB" b="0" i="0" dirty="0">
                <a:solidFill>
                  <a:srgbClr val="D1D5DB"/>
                </a:solidFill>
                <a:effectLst/>
                <a:latin typeface="Abadi" panose="020B0604020104020204" pitchFamily="34" charset="0"/>
              </a:rPr>
              <a:t>Objective 8: Analytics and Reporting</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provide administrators with analytics and reporting features to track user engagement and content performance. This data will be used to make informed decisions, improve the platform, and measure the effectiveness of knowledge sharing initiatives.</a:t>
            </a:r>
          </a:p>
          <a:p>
            <a:endParaRPr lang="en-GB" dirty="0"/>
          </a:p>
        </p:txBody>
      </p:sp>
    </p:spTree>
    <p:extLst>
      <p:ext uri="{BB962C8B-B14F-4D97-AF65-F5344CB8AC3E}">
        <p14:creationId xmlns:p14="http://schemas.microsoft.com/office/powerpoint/2010/main" val="2918108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6/13/2023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6/13/2023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6/13/2023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6/13/2023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6.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7.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6.pn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6.png"/><Relationship Id="rId4"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7.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4.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png"/><Relationship Id="rId7" Type="http://schemas.openxmlformats.org/officeDocument/2006/relationships/diagramQuickStyle" Target="../diagrams/quickStyle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06.png"/><Relationship Id="rId9" Type="http://schemas.microsoft.com/office/2007/relationships/diagramDrawing" Target="../diagrams/drawing13.xml"/></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9.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26.png"/><Relationship Id="rId7" Type="http://schemas.openxmlformats.org/officeDocument/2006/relationships/diagramColors" Target="../diagrams/colors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1" y="1752654"/>
            <a:ext cx="2617006" cy="2699487"/>
          </a:xfrm>
        </p:spPr>
        <p:txBody>
          <a:bodyPr vert="horz" lIns="68580" tIns="34290" rIns="68580" bIns="34290" rtlCol="0">
            <a:normAutofit/>
          </a:bodyPr>
          <a:lstStyle/>
          <a:p>
            <a:pPr>
              <a:spcAft>
                <a:spcPts val="600"/>
              </a:spcAft>
            </a:pPr>
            <a:r>
              <a:rPr lang="en-GB" sz="1200">
                <a:latin typeface="Calibri" panose="020F0502020204030204" pitchFamily="34" charset="0"/>
                <a:ea typeface="Times New Roman" panose="02020603050405020304" pitchFamily="18" charset="0"/>
              </a:rPr>
              <a:t>Real-time document sharing and editing</a:t>
            </a:r>
          </a:p>
          <a:p>
            <a:pPr>
              <a:spcAft>
                <a:spcPts val="600"/>
              </a:spcAft>
            </a:pPr>
            <a:r>
              <a:rPr lang="en-GB" sz="1200">
                <a:latin typeface="Calibri" panose="020F0502020204030204" pitchFamily="34" charset="0"/>
                <a:ea typeface="Times New Roman" panose="02020603050405020304" pitchFamily="18" charset="0"/>
              </a:rPr>
              <a:t>Knowledge management and collaboration platform</a:t>
            </a:r>
          </a:p>
          <a:p>
            <a:pPr>
              <a:spcAft>
                <a:spcPts val="600"/>
              </a:spcAft>
            </a:pPr>
            <a:r>
              <a:rPr lang="en-GB" sz="1200">
                <a:latin typeface="Calibri" panose="020F0502020204030204" pitchFamily="34" charset="0"/>
                <a:ea typeface="Times New Roman" panose="02020603050405020304" pitchFamily="18" charset="0"/>
              </a:rPr>
              <a:t>Effective search function for rapid and relevant results</a:t>
            </a:r>
          </a:p>
          <a:p>
            <a:pPr>
              <a:spcAft>
                <a:spcPts val="600"/>
              </a:spcAft>
            </a:pPr>
            <a:r>
              <a:rPr lang="en-GB" sz="1200">
                <a:latin typeface="Calibri" panose="020F0502020204030204" pitchFamily="34" charset="0"/>
                <a:ea typeface="Times New Roman" panose="02020603050405020304" pitchFamily="18" charset="0"/>
              </a:rPr>
              <a:t>Highlighted phrases in search results for easier information retrieval</a:t>
            </a:r>
          </a:p>
          <a:p>
            <a:pPr>
              <a:spcAft>
                <a:spcPts val="600"/>
              </a:spcAft>
            </a:pPr>
            <a:r>
              <a:rPr lang="en-GB" sz="1200">
                <a:latin typeface="Calibri" panose="020F0502020204030204" pitchFamily="34" charset="0"/>
                <a:ea typeface="Times New Roman" panose="02020603050405020304" pitchFamily="18" charset="0"/>
              </a:rPr>
              <a:t>Simplifies the process of locating desired information</a:t>
            </a:r>
            <a:endParaRPr lang="en-GB" sz="1200"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5260" y="1752600"/>
            <a:ext cx="4120835"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3545260" y="4181833"/>
            <a:ext cx="4120835" cy="269914"/>
          </a:xfrm>
          <a:prstGeom prst="rect">
            <a:avLst/>
          </a:prstGeom>
          <a:solidFill>
            <a:srgbClr val="000000">
              <a:alpha val="50000"/>
            </a:srgbClr>
          </a:solidFill>
          <a:ln>
            <a:noFill/>
          </a:ln>
        </p:spPr>
        <p:txBody>
          <a:bodyPr wrap="square">
            <a:noAutofit/>
          </a:bodyPr>
          <a:lstStyle/>
          <a:p>
            <a:pPr algn="ctr">
              <a:spcAft>
                <a:spcPts val="600"/>
              </a:spcAft>
            </a:pPr>
            <a:r>
              <a:rPr lang="en-GB" sz="1250">
                <a:solidFill>
                  <a:srgbClr val="FFFFFF"/>
                </a:solidFill>
              </a:rPr>
              <a:t>(</a:t>
            </a:r>
            <a:r>
              <a:rPr lang="en-GB" sz="1250" i="1">
                <a:solidFill>
                  <a:srgbClr val="FFFFFF"/>
                </a:solidFill>
              </a:rPr>
              <a:t>Marketing tools you can use</a:t>
            </a:r>
            <a:r>
              <a:rPr lang="en-GB" sz="1250">
                <a:solidFill>
                  <a:srgbClr val="FFFFFF"/>
                </a:solidFill>
              </a:rPr>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4188508" cy="810703"/>
          </a:xfrm>
        </p:spPr>
        <p:txBody>
          <a:bodyPr>
            <a:normAutofit/>
          </a:bodyPr>
          <a:lstStyle/>
          <a:p>
            <a:r>
              <a:rPr lang="en-GB">
                <a:solidFill>
                  <a:srgbClr val="FFFFFF"/>
                </a:solidFill>
              </a:rPr>
              <a:t>Nuclino limitations</a:t>
            </a:r>
          </a:p>
        </p:txBody>
      </p:sp>
      <p:pic>
        <p:nvPicPr>
          <p:cNvPr id="27"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828633" cy="2699487"/>
          </a:xfrm>
        </p:spPr>
        <p:txBody>
          <a:bodyPr>
            <a:normAutofit/>
          </a:bodyPr>
          <a:lstStyle/>
          <a:p>
            <a:r>
              <a:rPr lang="en-GB" sz="900">
                <a:solidFill>
                  <a:srgbClr val="FFFFFF"/>
                </a:solidFill>
              </a:rPr>
              <a:t>External infrastructure:</a:t>
            </a:r>
          </a:p>
          <a:p>
            <a:pPr lvl="1"/>
            <a:r>
              <a:rPr lang="en-GB" sz="900">
                <a:solidFill>
                  <a:srgbClr val="FFFFFF"/>
                </a:solidFill>
              </a:rPr>
              <a:t>Operates outside traditional business infrastructure</a:t>
            </a:r>
          </a:p>
          <a:p>
            <a:pPr lvl="1"/>
            <a:r>
              <a:rPr lang="en-GB" sz="900">
                <a:solidFill>
                  <a:srgbClr val="FFFFFF"/>
                </a:solidFill>
              </a:rPr>
              <a:t>Raises concerns about sharing internal and confidential content</a:t>
            </a:r>
          </a:p>
          <a:p>
            <a:pPr lvl="1"/>
            <a:r>
              <a:rPr lang="en-GB" sz="900">
                <a:solidFill>
                  <a:srgbClr val="FFFFFF"/>
                </a:solidFill>
              </a:rPr>
              <a:t>Poses data privacy and security risks</a:t>
            </a:r>
          </a:p>
          <a:p>
            <a:r>
              <a:rPr lang="en-GB" sz="900">
                <a:solidFill>
                  <a:srgbClr val="FFFFFF"/>
                </a:solidFill>
              </a:rPr>
              <a:t>Pricing structure:</a:t>
            </a:r>
          </a:p>
          <a:p>
            <a:pPr lvl="1"/>
            <a:r>
              <a:rPr lang="en-GB" sz="900">
                <a:solidFill>
                  <a:srgbClr val="FFFFFF"/>
                </a:solidFill>
              </a:rPr>
              <a:t>£4.00 per user per month</a:t>
            </a:r>
          </a:p>
          <a:p>
            <a:pPr lvl="1"/>
            <a:r>
              <a:rPr lang="en-GB" sz="900">
                <a:solidFill>
                  <a:srgbClr val="FFFFFF"/>
                </a:solidFill>
              </a:rPr>
              <a:t>Can be a significant constraint, especially for company-wide implementation</a:t>
            </a:r>
          </a:p>
          <a:p>
            <a:pPr lvl="1"/>
            <a:r>
              <a:rPr lang="en-GB" sz="900">
                <a:solidFill>
                  <a:srgbClr val="FFFFFF"/>
                </a:solidFill>
              </a:rPr>
              <a:t>Costs can quickly accumulate, impacting budget and accessibility</a:t>
            </a:r>
          </a:p>
          <a:p>
            <a:r>
              <a:rPr lang="en-GB" sz="900">
                <a:solidFill>
                  <a:srgbClr val="FFFFFF"/>
                </a:solidFill>
              </a:rPr>
              <a:t>Impact on collaboration and knowledge sharing:</a:t>
            </a:r>
          </a:p>
          <a:p>
            <a:pPr lvl="1"/>
            <a:r>
              <a:rPr lang="en-GB" sz="900">
                <a:solidFill>
                  <a:srgbClr val="FFFFFF"/>
                </a:solidFill>
              </a:rPr>
              <a:t>High implementation costs may limit access for all employees</a:t>
            </a:r>
          </a:p>
          <a:p>
            <a:pPr lvl="1"/>
            <a:r>
              <a:rPr lang="en-GB" sz="900">
                <a:solidFill>
                  <a:srgbClr val="FFFFFF"/>
                </a:solidFill>
              </a:rPr>
              <a:t>Hinders internal communication and restricts access for teams and departments</a:t>
            </a:r>
            <a:endParaRPr lang="en-US" sz="90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5282949" y="1390104"/>
            <a:ext cx="3133815" cy="2358195"/>
          </a:xfrm>
          <a:prstGeom prst="rect">
            <a:avLst/>
          </a:prstGeom>
          <a:ln>
            <a:noFill/>
          </a:ln>
          <a:effectLst/>
        </p:spPr>
      </p:pic>
    </p:spTree>
    <p:extLst>
      <p:ext uri="{BB962C8B-B14F-4D97-AF65-F5344CB8AC3E}">
        <p14:creationId xmlns:p14="http://schemas.microsoft.com/office/powerpoint/2010/main" val="54788499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a:t>Results of analysis</a:t>
            </a:r>
          </a:p>
        </p:txBody>
      </p:sp>
      <p:graphicFrame>
        <p:nvGraphicFramePr>
          <p:cNvPr id="6" name="Content Placeholder 3">
            <a:extLst>
              <a:ext uri="{FF2B5EF4-FFF2-40B4-BE49-F238E27FC236}">
                <a16:creationId xmlns:a16="http://schemas.microsoft.com/office/drawing/2014/main" id="{9A286DCC-9FCB-5DFB-05C8-606F09B6E932}"/>
              </a:ext>
            </a:extLst>
          </p:cNvPr>
          <p:cNvGraphicFramePr>
            <a:graphicFrameLocks noGrp="1"/>
          </p:cNvGraphicFramePr>
          <p:nvPr>
            <p:ph idx="1"/>
            <p:extLst>
              <p:ext uri="{D42A27DB-BD31-4B8C-83A1-F6EECF244321}">
                <p14:modId xmlns:p14="http://schemas.microsoft.com/office/powerpoint/2010/main" val="341194357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91A4A2-9AD2-DB9D-B96A-E8294CB874AC}"/>
              </a:ext>
            </a:extLst>
          </p:cNvPr>
          <p:cNvSpPr>
            <a:spLocks noGrp="1"/>
          </p:cNvSpPr>
          <p:nvPr>
            <p:ph type="title"/>
          </p:nvPr>
        </p:nvSpPr>
        <p:spPr>
          <a:xfrm>
            <a:off x="510240" y="1547446"/>
            <a:ext cx="2804460" cy="1995789"/>
          </a:xfrm>
        </p:spPr>
        <p:txBody>
          <a:bodyPr>
            <a:normAutofit/>
          </a:bodyPr>
          <a:lstStyle/>
          <a:p>
            <a:pPr algn="r"/>
            <a:r>
              <a:rPr lang="en-GB" sz="2300" dirty="0"/>
              <a:t>Opportunity: Enhancing Search Capabilities in Knowledge Repositories</a:t>
            </a:r>
          </a:p>
        </p:txBody>
      </p:sp>
      <p:graphicFrame>
        <p:nvGraphicFramePr>
          <p:cNvPr id="5" name="Content Placeholder 2">
            <a:extLst>
              <a:ext uri="{FF2B5EF4-FFF2-40B4-BE49-F238E27FC236}">
                <a16:creationId xmlns:a16="http://schemas.microsoft.com/office/drawing/2014/main" id="{06502B28-CAD3-7267-C5B7-B201C6556770}"/>
              </a:ext>
            </a:extLst>
          </p:cNvPr>
          <p:cNvGraphicFramePr>
            <a:graphicFrameLocks noGrp="1"/>
          </p:cNvGraphicFramePr>
          <p:nvPr>
            <p:ph idx="1"/>
            <p:extLst>
              <p:ext uri="{D42A27DB-BD31-4B8C-83A1-F6EECF244321}">
                <p14:modId xmlns:p14="http://schemas.microsoft.com/office/powerpoint/2010/main" val="1926730235"/>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960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fontScale="90000"/>
          </a:bodyPr>
          <a:lstStyle/>
          <a:p>
            <a:r>
              <a:rPr lang="en-GB" dirty="0"/>
              <a:t>Opportunity for Internal Knowledge-Sharing Platform</a:t>
            </a:r>
            <a:endParaRPr lang="en-US" dirty="0"/>
          </a:p>
        </p:txBody>
      </p:sp>
      <p:graphicFrame>
        <p:nvGraphicFramePr>
          <p:cNvPr id="45" name="Text Placeholder 3">
            <a:extLst>
              <a:ext uri="{FF2B5EF4-FFF2-40B4-BE49-F238E27FC236}">
                <a16:creationId xmlns:a16="http://schemas.microsoft.com/office/drawing/2014/main" id="{26A46F15-AC0D-C4D3-8CD9-F3D3BCFF14D4}"/>
              </a:ext>
            </a:extLst>
          </p:cNvPr>
          <p:cNvGraphicFramePr>
            <a:graphicFrameLocks noGrp="1"/>
          </p:cNvGraphicFramePr>
          <p:nvPr>
            <p:ph idx="1"/>
            <p:extLst>
              <p:ext uri="{D42A27DB-BD31-4B8C-83A1-F6EECF244321}">
                <p14:modId xmlns:p14="http://schemas.microsoft.com/office/powerpoint/2010/main" val="1937685216"/>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duotone>
              <a:prstClr val="black"/>
              <a:schemeClr val="bg2">
                <a:tint val="45000"/>
                <a:satMod val="400000"/>
              </a:schemeClr>
            </a:duotone>
            <a:alphaModFix amt="41000"/>
          </a:blip>
          <a:srcRect t="23391" r="9091"/>
          <a:stretch/>
        </p:blipFill>
        <p:spPr>
          <a:xfrm>
            <a:off x="20" y="10"/>
            <a:ext cx="9143980" cy="5143490"/>
          </a:xfrm>
          <a:prstGeom prst="rect">
            <a:avLst/>
          </a:prstGeom>
        </p:spPr>
      </p:pic>
      <p:sp>
        <p:nvSpPr>
          <p:cNvPr id="25" name="Rectangle 24">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29" name="Rectangle 28">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31" name="Picture 30">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3" name="Rectangle 32">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461B-CBBA-5530-4CFC-4BE48A2FD23C}"/>
              </a:ext>
            </a:extLst>
          </p:cNvPr>
          <p:cNvSpPr>
            <a:spLocks noGrp="1"/>
          </p:cNvSpPr>
          <p:nvPr>
            <p:ph type="title"/>
          </p:nvPr>
        </p:nvSpPr>
        <p:spPr>
          <a:xfrm>
            <a:off x="510240" y="564921"/>
            <a:ext cx="7210396" cy="810703"/>
          </a:xfrm>
        </p:spPr>
        <p:txBody>
          <a:bodyPr>
            <a:normAutofit/>
          </a:bodyPr>
          <a:lstStyle/>
          <a:p>
            <a:r>
              <a:rPr lang="en-GB" dirty="0"/>
              <a:t>Professional, Ethical, Legal, and Social Issues</a:t>
            </a:r>
          </a:p>
        </p:txBody>
      </p:sp>
      <p:graphicFrame>
        <p:nvGraphicFramePr>
          <p:cNvPr id="5" name="Content Placeholder 2">
            <a:extLst>
              <a:ext uri="{FF2B5EF4-FFF2-40B4-BE49-F238E27FC236}">
                <a16:creationId xmlns:a16="http://schemas.microsoft.com/office/drawing/2014/main" id="{76E5D392-390D-3E8D-DFE8-95CD90DDA421}"/>
              </a:ext>
            </a:extLst>
          </p:cNvPr>
          <p:cNvGraphicFramePr>
            <a:graphicFrameLocks noGrp="1"/>
          </p:cNvGraphicFramePr>
          <p:nvPr>
            <p:ph idx="1"/>
            <p:extLst>
              <p:ext uri="{D42A27DB-BD31-4B8C-83A1-F6EECF244321}">
                <p14:modId xmlns:p14="http://schemas.microsoft.com/office/powerpoint/2010/main" val="379422457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191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lnSpcReduction="1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Survey</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0239-0088-52A1-A5BC-6026073A547A}"/>
              </a:ext>
            </a:extLst>
          </p:cNvPr>
          <p:cNvSpPr>
            <a:spLocks noGrp="1"/>
          </p:cNvSpPr>
          <p:nvPr>
            <p:ph type="title"/>
          </p:nvPr>
        </p:nvSpPr>
        <p:spPr>
          <a:xfrm>
            <a:off x="510240" y="564921"/>
            <a:ext cx="7210396" cy="810703"/>
          </a:xfrm>
        </p:spPr>
        <p:txBody>
          <a:bodyPr>
            <a:normAutofit/>
          </a:bodyPr>
          <a:lstStyle/>
          <a:p>
            <a:r>
              <a:rPr lang="en-GB" b="0" i="0">
                <a:effectLst/>
                <a:latin typeface="Abadi" panose="020B0604020104020204" pitchFamily="34" charset="0"/>
              </a:rPr>
              <a:t>Objectives</a:t>
            </a:r>
            <a:endParaRPr lang="en-GB" dirty="0"/>
          </a:p>
        </p:txBody>
      </p:sp>
      <p:graphicFrame>
        <p:nvGraphicFramePr>
          <p:cNvPr id="7" name="Content Placeholder 2">
            <a:extLst>
              <a:ext uri="{FF2B5EF4-FFF2-40B4-BE49-F238E27FC236}">
                <a16:creationId xmlns:a16="http://schemas.microsoft.com/office/drawing/2014/main" id="{4BBA756E-42A6-C0DA-D4AA-2F18B5D59889}"/>
              </a:ext>
            </a:extLst>
          </p:cNvPr>
          <p:cNvGraphicFramePr>
            <a:graphicFrameLocks noGrp="1"/>
          </p:cNvGraphicFramePr>
          <p:nvPr>
            <p:ph idx="1"/>
            <p:extLst>
              <p:ext uri="{D42A27DB-BD31-4B8C-83A1-F6EECF244321}">
                <p14:modId xmlns:p14="http://schemas.microsoft.com/office/powerpoint/2010/main" val="3762734514"/>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3442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 name="Rectangle 18">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23" name="Rectangle 22">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1547446"/>
            <a:ext cx="2804460" cy="1995789"/>
          </a:xfrm>
        </p:spPr>
        <p:txBody>
          <a:bodyPr vert="horz" lIns="91440" tIns="45720" rIns="91440" bIns="45720" rtlCol="0" anchor="ctr">
            <a:normAutofit/>
          </a:bodyPr>
          <a:lstStyle/>
          <a:p>
            <a:pPr algn="r" defTabSz="914400"/>
            <a:r>
              <a:rPr lang="en-US" sz="3300"/>
              <a:t>Success Criteria</a:t>
            </a:r>
          </a:p>
        </p:txBody>
      </p:sp>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3938288548"/>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BAFB-749F-0AC7-B42E-73F32505D6EB}"/>
              </a:ext>
            </a:extLst>
          </p:cNvPr>
          <p:cNvSpPr>
            <a:spLocks noGrp="1"/>
          </p:cNvSpPr>
          <p:nvPr>
            <p:ph type="title"/>
          </p:nvPr>
        </p:nvSpPr>
        <p:spPr>
          <a:xfrm>
            <a:off x="510240" y="564921"/>
            <a:ext cx="7210396" cy="810703"/>
          </a:xfrm>
        </p:spPr>
        <p:txBody>
          <a:bodyPr>
            <a:normAutofit/>
          </a:bodyPr>
          <a:lstStyle/>
          <a:p>
            <a:r>
              <a:rPr lang="en-GB" sz="2500"/>
              <a:t>JAD Sessions</a:t>
            </a:r>
            <a:br>
              <a:rPr lang="en-GB" sz="2500"/>
            </a:br>
            <a:r>
              <a:rPr lang="en-GB" sz="2500"/>
              <a:t>Joint Application Design </a:t>
            </a:r>
          </a:p>
        </p:txBody>
      </p:sp>
      <p:graphicFrame>
        <p:nvGraphicFramePr>
          <p:cNvPr id="7" name="Content Placeholder 2">
            <a:extLst>
              <a:ext uri="{FF2B5EF4-FFF2-40B4-BE49-F238E27FC236}">
                <a16:creationId xmlns:a16="http://schemas.microsoft.com/office/drawing/2014/main" id="{90A3F12D-78ED-A9F2-FABF-B67825782212}"/>
              </a:ext>
            </a:extLst>
          </p:cNvPr>
          <p:cNvGraphicFramePr>
            <a:graphicFrameLocks noGrp="1"/>
          </p:cNvGraphicFramePr>
          <p:nvPr>
            <p:ph idx="1"/>
            <p:extLst>
              <p:ext uri="{D42A27DB-BD31-4B8C-83A1-F6EECF244321}">
                <p14:modId xmlns:p14="http://schemas.microsoft.com/office/powerpoint/2010/main" val="128334292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9475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3C53-2790-2D9C-1589-4D4F23DB7511}"/>
              </a:ext>
            </a:extLst>
          </p:cNvPr>
          <p:cNvSpPr>
            <a:spLocks noGrp="1"/>
          </p:cNvSpPr>
          <p:nvPr>
            <p:ph type="title"/>
          </p:nvPr>
        </p:nvSpPr>
        <p:spPr>
          <a:xfrm>
            <a:off x="510240" y="564921"/>
            <a:ext cx="7210396" cy="810703"/>
          </a:xfrm>
        </p:spPr>
        <p:txBody>
          <a:bodyPr>
            <a:normAutofit/>
          </a:bodyPr>
          <a:lstStyle/>
          <a:p>
            <a:r>
              <a:rPr lang="en-GB" dirty="0"/>
              <a:t>Key functional requirements</a:t>
            </a:r>
          </a:p>
        </p:txBody>
      </p:sp>
      <p:graphicFrame>
        <p:nvGraphicFramePr>
          <p:cNvPr id="5" name="Content Placeholder 2">
            <a:extLst>
              <a:ext uri="{FF2B5EF4-FFF2-40B4-BE49-F238E27FC236}">
                <a16:creationId xmlns:a16="http://schemas.microsoft.com/office/drawing/2014/main" id="{FAAD0C31-7E11-D42E-3EAE-261559C86BFB}"/>
              </a:ext>
            </a:extLst>
          </p:cNvPr>
          <p:cNvGraphicFramePr>
            <a:graphicFrameLocks noGrp="1"/>
          </p:cNvGraphicFramePr>
          <p:nvPr>
            <p:ph idx="1"/>
            <p:extLst>
              <p:ext uri="{D42A27DB-BD31-4B8C-83A1-F6EECF244321}">
                <p14:modId xmlns:p14="http://schemas.microsoft.com/office/powerpoint/2010/main" val="2409931484"/>
              </p:ext>
            </p:extLst>
          </p:nvPr>
        </p:nvGraphicFramePr>
        <p:xfrm>
          <a:off x="510777" y="1752600"/>
          <a:ext cx="8298487" cy="299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245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82F8-2407-248B-6E40-1F8F95736EE4}"/>
              </a:ext>
            </a:extLst>
          </p:cNvPr>
          <p:cNvSpPr>
            <a:spLocks noGrp="1"/>
          </p:cNvSpPr>
          <p:nvPr>
            <p:ph type="title"/>
          </p:nvPr>
        </p:nvSpPr>
        <p:spPr>
          <a:xfrm>
            <a:off x="510240" y="564921"/>
            <a:ext cx="7210396" cy="810703"/>
          </a:xfrm>
        </p:spPr>
        <p:txBody>
          <a:bodyPr>
            <a:normAutofit/>
          </a:bodyPr>
          <a:lstStyle/>
          <a:p>
            <a:r>
              <a:rPr lang="en-GB" dirty="0"/>
              <a:t>Key Non-Functional Requirements</a:t>
            </a:r>
          </a:p>
        </p:txBody>
      </p:sp>
      <p:graphicFrame>
        <p:nvGraphicFramePr>
          <p:cNvPr id="5" name="Content Placeholder 2">
            <a:extLst>
              <a:ext uri="{FF2B5EF4-FFF2-40B4-BE49-F238E27FC236}">
                <a16:creationId xmlns:a16="http://schemas.microsoft.com/office/drawing/2014/main" id="{C8C22472-0DB8-0778-B8CE-57DF28CB770A}"/>
              </a:ext>
            </a:extLst>
          </p:cNvPr>
          <p:cNvGraphicFramePr>
            <a:graphicFrameLocks noGrp="1"/>
          </p:cNvGraphicFramePr>
          <p:nvPr>
            <p:ph idx="1"/>
            <p:extLst>
              <p:ext uri="{D42A27DB-BD31-4B8C-83A1-F6EECF244321}">
                <p14:modId xmlns:p14="http://schemas.microsoft.com/office/powerpoint/2010/main" val="314549566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232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 – Summary</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5" name="Rectangle 5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8" name="Rectangle 5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dirty="0"/>
              <a:t>System diagrams</a:t>
            </a:r>
          </a:p>
        </p:txBody>
      </p:sp>
      <p:pic>
        <p:nvPicPr>
          <p:cNvPr id="60" name="Picture 5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1" y="1752654"/>
            <a:ext cx="4224185" cy="2699487"/>
          </a:xfrm>
        </p:spPr>
        <p:txBody>
          <a:bodyPr>
            <a:normAutofit/>
          </a:bodyPr>
          <a:lstStyle/>
          <a:p>
            <a:r>
              <a:rPr lang="en-US" sz="1500" dirty="0"/>
              <a:t>Architecture diagram</a:t>
            </a:r>
            <a:endParaRPr lang="en-US" dirty="0"/>
          </a:p>
          <a:p>
            <a:r>
              <a:rPr lang="en-US" sz="1500" dirty="0"/>
              <a:t>Graph database diagram</a:t>
            </a:r>
          </a:p>
          <a:p>
            <a:r>
              <a:rPr lang="en-US" sz="1500" dirty="0"/>
              <a:t>Use case diagrams</a:t>
            </a:r>
          </a:p>
          <a:p>
            <a:r>
              <a:rPr lang="en-US" sz="1500" dirty="0"/>
              <a:t>Class diagrams</a:t>
            </a:r>
          </a:p>
          <a:p>
            <a:pPr lvl="1"/>
            <a:r>
              <a:rPr lang="en-US" dirty="0"/>
              <a:t>Domain class diagram</a:t>
            </a:r>
          </a:p>
          <a:p>
            <a:pPr lvl="1"/>
            <a:r>
              <a:rPr lang="en-US" dirty="0"/>
              <a:t>Service orientated diagram</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rotWithShape="1">
          <a:blip r:embed="rId5"/>
          <a:srcRect t="5961" r="4" b="9707"/>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3" name="image3.png" descr="Diagram&#10;&#10;Description automatically generated">
            <a:extLst>
              <a:ext uri="{FF2B5EF4-FFF2-40B4-BE49-F238E27FC236}">
                <a16:creationId xmlns:a16="http://schemas.microsoft.com/office/drawing/2014/main" id="{50E65E21-9DDF-1855-A9A9-B67A258129CE}"/>
              </a:ext>
            </a:extLst>
          </p:cNvPr>
          <p:cNvPicPr/>
          <p:nvPr/>
        </p:nvPicPr>
        <p:blipFill rotWithShape="1">
          <a:blip r:embed="rId6"/>
          <a:srcRect r="3230" b="-1"/>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D4076163-0838-4BBE-9A78-8AA98A27BD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1" name="Rectangle 50">
              <a:extLst>
                <a:ext uri="{FF2B5EF4-FFF2-40B4-BE49-F238E27FC236}">
                  <a16:creationId xmlns:a16="http://schemas.microsoft.com/office/drawing/2014/main" id="{76EB5644-8FFE-4B4B-925B-03BFD5022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E3B8C615-84E5-4E32-B595-1BBEA313D2A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4" name="Rectangle 53">
            <a:extLst>
              <a:ext uri="{FF2B5EF4-FFF2-40B4-BE49-F238E27FC236}">
                <a16:creationId xmlns:a16="http://schemas.microsoft.com/office/drawing/2014/main" id="{8CF564A5-DFD7-430A-B4D5-CA0DB482C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564921"/>
            <a:ext cx="3147359" cy="810703"/>
          </a:xfrm>
        </p:spPr>
        <p:txBody>
          <a:bodyPr>
            <a:normAutofit/>
          </a:bodyPr>
          <a:lstStyle/>
          <a:p>
            <a:r>
              <a:rPr lang="en-GB" sz="2400"/>
              <a:t>UX Designs</a:t>
            </a:r>
          </a:p>
        </p:txBody>
      </p:sp>
      <p:pic>
        <p:nvPicPr>
          <p:cNvPr id="56" name="Picture 55">
            <a:extLst>
              <a:ext uri="{FF2B5EF4-FFF2-40B4-BE49-F238E27FC236}">
                <a16:creationId xmlns:a16="http://schemas.microsoft.com/office/drawing/2014/main" id="{83E54AF3-C488-49B7-9715-D679311BDA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2974807" cy="2699487"/>
          </a:xfrm>
        </p:spPr>
        <p:txBody>
          <a:bodyPr>
            <a:normAutofit/>
          </a:bodyPr>
          <a:lstStyle/>
          <a:p>
            <a:r>
              <a:rPr lang="en-GB" sz="1100"/>
              <a:t>Wireframes were created for the UI.</a:t>
            </a:r>
          </a:p>
          <a:p>
            <a:r>
              <a:rPr lang="en-GB" sz="1100"/>
              <a:t>These were then reviewed and had feedback from stakeholders in the project.</a:t>
            </a:r>
          </a:p>
          <a:p>
            <a:r>
              <a:rPr lang="en-GB" sz="1100"/>
              <a:t>Prioritization of accessibility, simplicity, and inclusion</a:t>
            </a:r>
          </a:p>
          <a:p>
            <a:r>
              <a:rPr lang="en-GB" sz="1100"/>
              <a:t>User-friendly interfaces and intuitive design principles</a:t>
            </a:r>
          </a:p>
          <a:p>
            <a:r>
              <a:rPr lang="en-GB" sz="1100"/>
              <a:t>Integration of ethical principles for a responsible software development environment</a:t>
            </a:r>
          </a:p>
          <a:p>
            <a:r>
              <a:rPr lang="en-GB" sz="1100"/>
              <a:t>Efficient and responsible user experience</a:t>
            </a:r>
          </a:p>
        </p:txBody>
      </p:sp>
      <p:sp>
        <p:nvSpPr>
          <p:cNvPr id="58" name="Rectangle 57">
            <a:extLst>
              <a:ext uri="{FF2B5EF4-FFF2-40B4-BE49-F238E27FC236}">
                <a16:creationId xmlns:a16="http://schemas.microsoft.com/office/drawing/2014/main" id="{2DB4415C-6AA7-4D8A-B76B-F97256A8D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4775" y="-1"/>
            <a:ext cx="5229225" cy="51435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text, application&#10;&#10;Description automatically generated">
            <a:extLst>
              <a:ext uri="{FF2B5EF4-FFF2-40B4-BE49-F238E27FC236}">
                <a16:creationId xmlns:a16="http://schemas.microsoft.com/office/drawing/2014/main" id="{90469CF2-A067-2F67-7288-30E3E037D6B6}"/>
              </a:ext>
            </a:extLst>
          </p:cNvPr>
          <p:cNvPicPr>
            <a:picLocks noChangeAspect="1"/>
          </p:cNvPicPr>
          <p:nvPr/>
        </p:nvPicPr>
        <p:blipFill rotWithShape="1">
          <a:blip r:embed="rId4"/>
          <a:srcRect l="27905" r="11659" b="2"/>
          <a:stretch/>
        </p:blipFill>
        <p:spPr>
          <a:xfrm>
            <a:off x="3986217" y="10"/>
            <a:ext cx="2540220" cy="3194373"/>
          </a:xfrm>
          <a:prstGeom prst="rect">
            <a:avLst/>
          </a:prstGeom>
          <a:ln>
            <a:noFill/>
          </a:ln>
          <a:effectLst/>
        </p:spPr>
      </p:pic>
      <p:pic>
        <p:nvPicPr>
          <p:cNvPr id="8" name="Picture 7" descr="Graphical user interface, application&#10;&#10;Description automatically generated">
            <a:extLst>
              <a:ext uri="{FF2B5EF4-FFF2-40B4-BE49-F238E27FC236}">
                <a16:creationId xmlns:a16="http://schemas.microsoft.com/office/drawing/2014/main" id="{155B2A17-CD7C-9F51-DDF3-650123DEA3AC}"/>
              </a:ext>
            </a:extLst>
          </p:cNvPr>
          <p:cNvPicPr>
            <a:picLocks noChangeAspect="1"/>
          </p:cNvPicPr>
          <p:nvPr/>
        </p:nvPicPr>
        <p:blipFill rotWithShape="1">
          <a:blip r:embed="rId5">
            <a:extLst>
              <a:ext uri="{28A0092B-C50C-407E-A947-70E740481C1C}">
                <a14:useLocalDpi xmlns:a14="http://schemas.microsoft.com/office/drawing/2010/main" val="0"/>
              </a:ext>
            </a:extLst>
          </a:blip>
          <a:srcRect r="-7" b="20354"/>
          <a:stretch/>
        </p:blipFill>
        <p:spPr>
          <a:xfrm>
            <a:off x="6603773" y="10"/>
            <a:ext cx="2532171" cy="1562891"/>
          </a:xfrm>
          <a:prstGeom prst="rect">
            <a:avLst/>
          </a:prstGeom>
          <a:ln>
            <a:noFill/>
          </a:ln>
          <a:effectLst/>
        </p:spPr>
      </p:pic>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6"/>
          <a:srcRect r="-7" b="19620"/>
          <a:stretch/>
        </p:blipFill>
        <p:spPr>
          <a:xfrm>
            <a:off x="6603773" y="1622181"/>
            <a:ext cx="2532171" cy="157220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7">
            <a:extLst>
              <a:ext uri="{28A0092B-C50C-407E-A947-70E740481C1C}">
                <a14:useLocalDpi xmlns:a14="http://schemas.microsoft.com/office/drawing/2010/main" val="0"/>
              </a:ext>
            </a:extLst>
          </a:blip>
          <a:srcRect r="-4" b="53274"/>
          <a:stretch/>
        </p:blipFill>
        <p:spPr>
          <a:xfrm>
            <a:off x="3986212" y="3263732"/>
            <a:ext cx="5157786" cy="1879769"/>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09" name="Picture 110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11" name="Picture 1110">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113" name="Picture 1112">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115" name="Rectangle 1114">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7" name="Rectangle 1116">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54" name="Rectangle 111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1" name="Picture 112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1155" name="Rectangle 112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Rectangle 112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spcBef>
                <a:spcPct val="0"/>
              </a:spcBef>
            </a:pPr>
            <a:r>
              <a:rPr lang="en-US" sz="1800"/>
              <a:t>MHR</a:t>
            </a:r>
          </a:p>
        </p:txBody>
      </p:sp>
      <p:pic>
        <p:nvPicPr>
          <p:cNvPr id="1127" name="Picture 112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0" y="1752654"/>
            <a:ext cx="2742217" cy="2699487"/>
          </a:xfrm>
        </p:spPr>
        <p:txBody>
          <a:bodyPr vert="horz" lIns="91440" tIns="45720" rIns="91440" bIns="45720" rtlCol="0">
            <a:normAutofit/>
          </a:bodyPr>
          <a:lstStyle/>
          <a:p>
            <a:pPr marL="0" indent="0" defTabSz="914400">
              <a:spcAft>
                <a:spcPts val="600"/>
              </a:spcAft>
              <a:buNone/>
            </a:pPr>
            <a:r>
              <a:rPr lang="en-US" sz="1100" dirty="0">
                <a:effectLst/>
              </a:rPr>
              <a:t>MHR is a leading HR &amp; Payroll service provider who strives for continuous evolution of its product, which requires mass research be shared across the business.</a:t>
            </a:r>
            <a:endParaRPr lang="en-US" sz="11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216431" y="480060"/>
            <a:ext cx="4183380" cy="418338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0761D1-62E9-8AB5-DCDA-D65F2950B82B}"/>
              </a:ext>
            </a:extLst>
          </p:cNvPr>
          <p:cNvSpPr>
            <a:spLocks noGrp="1"/>
          </p:cNvSpPr>
          <p:nvPr>
            <p:ph type="title"/>
          </p:nvPr>
        </p:nvSpPr>
        <p:spPr>
          <a:xfrm>
            <a:off x="510240" y="564921"/>
            <a:ext cx="4188508" cy="810703"/>
          </a:xfrm>
        </p:spPr>
        <p:txBody>
          <a:bodyPr>
            <a:normAutofit/>
          </a:bodyPr>
          <a:lstStyle/>
          <a:p>
            <a:r>
              <a:rPr lang="en-GB">
                <a:solidFill>
                  <a:srgbClr val="FFFFFF"/>
                </a:solidFill>
              </a:rPr>
              <a:t>Test plans</a:t>
            </a:r>
          </a:p>
        </p:txBody>
      </p:sp>
      <p:pic>
        <p:nvPicPr>
          <p:cNvPr id="20"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11" name="Content Placeholder 8">
            <a:extLst>
              <a:ext uri="{FF2B5EF4-FFF2-40B4-BE49-F238E27FC236}">
                <a16:creationId xmlns:a16="http://schemas.microsoft.com/office/drawing/2014/main" id="{BBBA9512-FA3F-A17E-1696-14B34069E36A}"/>
              </a:ext>
            </a:extLst>
          </p:cNvPr>
          <p:cNvSpPr>
            <a:spLocks noGrp="1"/>
          </p:cNvSpPr>
          <p:nvPr>
            <p:ph idx="1"/>
          </p:nvPr>
        </p:nvSpPr>
        <p:spPr>
          <a:xfrm>
            <a:off x="510240" y="1752654"/>
            <a:ext cx="3828633" cy="2699487"/>
          </a:xfrm>
        </p:spPr>
        <p:txBody>
          <a:bodyPr>
            <a:normAutofit/>
          </a:bodyPr>
          <a:lstStyle/>
          <a:p>
            <a:r>
              <a:rPr lang="en-GB" sz="1500" dirty="0">
                <a:solidFill>
                  <a:srgbClr val="FFFFFF"/>
                </a:solidFill>
              </a:rPr>
              <a:t>Test cases for the knowledge sharing platform</a:t>
            </a:r>
          </a:p>
          <a:p>
            <a:r>
              <a:rPr lang="en-GB" sz="1500" dirty="0">
                <a:solidFill>
                  <a:srgbClr val="FFFFFF"/>
                </a:solidFill>
              </a:rPr>
              <a:t>Covers all functional requirements in Phase 1</a:t>
            </a:r>
            <a:endParaRPr lang="en-US" sz="1500" dirty="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a:extLst>
              <a:ext uri="{FF2B5EF4-FFF2-40B4-BE49-F238E27FC236}">
                <a16:creationId xmlns:a16="http://schemas.microsoft.com/office/drawing/2014/main" id="{4B2C8A54-C0ED-B213-CF04-42B5B89A1CCE}"/>
              </a:ext>
            </a:extLst>
          </p:cNvPr>
          <p:cNvGraphicFramePr>
            <a:graphicFrameLocks/>
          </p:cNvGraphicFramePr>
          <p:nvPr/>
        </p:nvGraphicFramePr>
        <p:xfrm>
          <a:off x="5419036" y="716693"/>
          <a:ext cx="2861644" cy="3705024"/>
        </p:xfrm>
        <a:graphic>
          <a:graphicData uri="http://schemas.openxmlformats.org/drawingml/2006/table">
            <a:tbl>
              <a:tblPr firstRow="1" firstCol="1" bandRow="1"/>
              <a:tblGrid>
                <a:gridCol w="871061">
                  <a:extLst>
                    <a:ext uri="{9D8B030D-6E8A-4147-A177-3AD203B41FA5}">
                      <a16:colId xmlns:a16="http://schemas.microsoft.com/office/drawing/2014/main" val="3481830319"/>
                    </a:ext>
                  </a:extLst>
                </a:gridCol>
                <a:gridCol w="763916">
                  <a:extLst>
                    <a:ext uri="{9D8B030D-6E8A-4147-A177-3AD203B41FA5}">
                      <a16:colId xmlns:a16="http://schemas.microsoft.com/office/drawing/2014/main" val="229072944"/>
                    </a:ext>
                  </a:extLst>
                </a:gridCol>
                <a:gridCol w="981102">
                  <a:extLst>
                    <a:ext uri="{9D8B030D-6E8A-4147-A177-3AD203B41FA5}">
                      <a16:colId xmlns:a16="http://schemas.microsoft.com/office/drawing/2014/main" val="3619837379"/>
                    </a:ext>
                  </a:extLst>
                </a:gridCol>
                <a:gridCol w="245565">
                  <a:extLst>
                    <a:ext uri="{9D8B030D-6E8A-4147-A177-3AD203B41FA5}">
                      <a16:colId xmlns:a16="http://schemas.microsoft.com/office/drawing/2014/main" val="135564661"/>
                    </a:ext>
                  </a:extLst>
                </a:gridCol>
              </a:tblGrid>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ID</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Description</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229088965"/>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Type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Quantity or Quality test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Success criteria</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1686404"/>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Number of attempts: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Comments</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1687066"/>
                  </a:ext>
                </a:extLst>
              </a:tr>
              <a:tr h="876042">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List of equipment/ requirements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27436556"/>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Setup instructions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12837564"/>
                  </a:ext>
                </a:extLst>
              </a:tr>
              <a:tr h="394758">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Tester name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44856274"/>
                  </a:ext>
                </a:extLst>
              </a:tr>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Date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Result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08195422"/>
                  </a:ext>
                </a:extLst>
              </a:tr>
            </a:tbl>
          </a:graphicData>
        </a:graphic>
      </p:graphicFrame>
    </p:spTree>
    <p:extLst>
      <p:ext uri="{BB962C8B-B14F-4D97-AF65-F5344CB8AC3E}">
        <p14:creationId xmlns:p14="http://schemas.microsoft.com/office/powerpoint/2010/main" val="1982455614"/>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a:t>Break down of each sprint and what was done</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5" name="Picture 3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7" name="Picture 3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9" name="Rectangle 3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8" name="Rectangle 42">
            <a:extLst>
              <a:ext uri="{FF2B5EF4-FFF2-40B4-BE49-F238E27FC236}">
                <a16:creationId xmlns:a16="http://schemas.microsoft.com/office/drawing/2014/main" id="{068A8980-5323-4E32-9817-A14D0B91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C1A37955-21EA-4810-9AED-24CF25E260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7939" y="0"/>
            <a:ext cx="9144000" cy="5143500"/>
          </a:xfrm>
          <a:prstGeom prst="rect">
            <a:avLst/>
          </a:prstGeom>
        </p:spPr>
      </p:pic>
      <p:sp>
        <p:nvSpPr>
          <p:cNvPr id="47" name="Rectangle 46">
            <a:extLst>
              <a:ext uri="{FF2B5EF4-FFF2-40B4-BE49-F238E27FC236}">
                <a16:creationId xmlns:a16="http://schemas.microsoft.com/office/drawing/2014/main" id="{8B79A499-6023-4495-8687-96680A5E9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000"/>
              <a:t>Coding standard</a:t>
            </a:r>
            <a:br>
              <a:rPr lang="en-US" sz="2000"/>
            </a:br>
            <a:r>
              <a:rPr lang="en-US" sz="2000">
                <a:effectLst/>
              </a:rPr>
              <a:t>Five Essential Design Principles (SOLID)</a:t>
            </a:r>
            <a:endParaRPr lang="en-US" sz="2000"/>
          </a:p>
        </p:txBody>
      </p:sp>
      <p:pic>
        <p:nvPicPr>
          <p:cNvPr id="28" name="Picture 2" descr="Why we need Solid Principles and it's types - Knoldus Blogs">
            <a:extLst>
              <a:ext uri="{FF2B5EF4-FFF2-40B4-BE49-F238E27FC236}">
                <a16:creationId xmlns:a16="http://schemas.microsoft.com/office/drawing/2014/main" id="{46202F28-06B1-81F9-7A74-72E252B47A2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5707" y="832794"/>
            <a:ext cx="8188233" cy="2354119"/>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BAA1CC66-52B7-4B1A-83B9-4473DABF8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50">
            <a:extLst>
              <a:ext uri="{FF2B5EF4-FFF2-40B4-BE49-F238E27FC236}">
                <a16:creationId xmlns:a16="http://schemas.microsoft.com/office/drawing/2014/main" id="{427A1B02-0BC3-4123-A27E-111F26354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2">
            <a:extLst>
              <a:ext uri="{FF2B5EF4-FFF2-40B4-BE49-F238E27FC236}">
                <a16:creationId xmlns:a16="http://schemas.microsoft.com/office/drawing/2014/main" id="{846EBDA5-97CE-4375-BC99-C7365D1CC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978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000B9EE5-E5A7-4E69-A1F1-5BF0A0E07C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46" name="Rectangle 45">
              <a:extLst>
                <a:ext uri="{FF2B5EF4-FFF2-40B4-BE49-F238E27FC236}">
                  <a16:creationId xmlns:a16="http://schemas.microsoft.com/office/drawing/2014/main" id="{2C334725-6E35-433F-B92D-4E897FA81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DCC960A6-9487-44CE-8D7C-E4B21299D6C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9" name="Rectangle 48">
            <a:extLst>
              <a:ext uri="{FF2B5EF4-FFF2-40B4-BE49-F238E27FC236}">
                <a16:creationId xmlns:a16="http://schemas.microsoft.com/office/drawing/2014/main" id="{9079692A-7677-4AFE-8F10-7D0CE6E6D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1556" y="0"/>
            <a:ext cx="3552444"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screen shot of a computer program&#10;&#10;Description automatically generated with low confidence">
            <a:extLst>
              <a:ext uri="{FF2B5EF4-FFF2-40B4-BE49-F238E27FC236}">
                <a16:creationId xmlns:a16="http://schemas.microsoft.com/office/drawing/2014/main" id="{FEFD7695-5C61-DDBF-36E3-CFEEE182BCDD}"/>
              </a:ext>
            </a:extLst>
          </p:cNvPr>
          <p:cNvPicPr>
            <a:picLocks noChangeAspect="1"/>
          </p:cNvPicPr>
          <p:nvPr/>
        </p:nvPicPr>
        <p:blipFill rotWithShape="1">
          <a:blip r:embed="rId3"/>
          <a:srcRect t="2901" r="4" b="16258"/>
          <a:stretch/>
        </p:blipFill>
        <p:spPr>
          <a:xfrm>
            <a:off x="5663234" y="10"/>
            <a:ext cx="3483864" cy="1668770"/>
          </a:xfrm>
          <a:prstGeom prst="rect">
            <a:avLst/>
          </a:prstGeom>
          <a:ln>
            <a:noFill/>
          </a:ln>
          <a:effectLst/>
        </p:spPr>
      </p:pic>
      <p:sp>
        <p:nvSpPr>
          <p:cNvPr id="51" name="Rectangle 50">
            <a:extLst>
              <a:ext uri="{FF2B5EF4-FFF2-40B4-BE49-F238E27FC236}">
                <a16:creationId xmlns:a16="http://schemas.microsoft.com/office/drawing/2014/main" id="{3B466075-C91E-407D-BFCB-3B87C1128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sz="2500" dirty="0"/>
              <a:t>Sprint 1</a:t>
            </a:r>
            <a:br>
              <a:rPr lang="en-GB" sz="2500" dirty="0"/>
            </a:br>
            <a:r>
              <a:rPr lang="en-GB" sz="1400" dirty="0"/>
              <a:t>SSO Setup</a:t>
            </a:r>
          </a:p>
        </p:txBody>
      </p:sp>
      <p:pic>
        <p:nvPicPr>
          <p:cNvPr id="53" name="Picture 52">
            <a:extLst>
              <a:ext uri="{FF2B5EF4-FFF2-40B4-BE49-F238E27FC236}">
                <a16:creationId xmlns:a16="http://schemas.microsoft.com/office/drawing/2014/main" id="{1A6BDBB1-A7C5-42B1-925F-0029F87D4D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52654"/>
            <a:ext cx="4817409" cy="2699487"/>
          </a:xfrm>
        </p:spPr>
        <p:txBody>
          <a:bodyPr>
            <a:normAutofit/>
          </a:bodyPr>
          <a:lstStyle/>
          <a:p>
            <a:r>
              <a:rPr lang="en-GB" sz="1400" b="1" dirty="0"/>
              <a:t>Authentication Integration Complexity</a:t>
            </a:r>
          </a:p>
          <a:p>
            <a:pPr lvl="1"/>
            <a:r>
              <a:rPr lang="en-GB" sz="1100" dirty="0"/>
              <a:t>Working closely with Microsoft support</a:t>
            </a:r>
          </a:p>
          <a:p>
            <a:pPr lvl="1"/>
            <a:r>
              <a:rPr lang="en-GB" sz="1100" dirty="0"/>
              <a:t>Ensuring proper configuration and security</a:t>
            </a:r>
          </a:p>
          <a:p>
            <a:r>
              <a:rPr lang="en-GB" sz="1400" b="1" dirty="0"/>
              <a:t>Azure App Registration Setup</a:t>
            </a:r>
          </a:p>
          <a:p>
            <a:pPr lvl="1"/>
            <a:r>
              <a:rPr lang="en-GB" sz="1100" dirty="0"/>
              <a:t>Creating an identity for application interaction</a:t>
            </a:r>
          </a:p>
          <a:p>
            <a:pPr lvl="1"/>
            <a:r>
              <a:rPr lang="en-GB" sz="1100" dirty="0"/>
              <a:t>Configuring redirect URI for authentication response</a:t>
            </a:r>
          </a:p>
          <a:p>
            <a:r>
              <a:rPr lang="en-GB" sz="1400" b="1" dirty="0"/>
              <a:t>Challenges Faced</a:t>
            </a:r>
          </a:p>
          <a:p>
            <a:pPr lvl="1"/>
            <a:r>
              <a:rPr lang="en-GB" sz="1100" dirty="0"/>
              <a:t>Identifying and resolving complexities in the integration process</a:t>
            </a:r>
          </a:p>
        </p:txBody>
      </p:sp>
      <p:pic>
        <p:nvPicPr>
          <p:cNvPr id="6" name="Picture 5" descr="A screenshot of a computer&#10;&#10;Description automatically generated with medium confidence">
            <a:extLst>
              <a:ext uri="{FF2B5EF4-FFF2-40B4-BE49-F238E27FC236}">
                <a16:creationId xmlns:a16="http://schemas.microsoft.com/office/drawing/2014/main" id="{C8E1E3C4-7F56-302D-4CA7-953982E167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72" t="-643" r="28167" b="647"/>
          <a:stretch/>
        </p:blipFill>
        <p:spPr>
          <a:xfrm>
            <a:off x="5666332" y="1741988"/>
            <a:ext cx="3480766" cy="1659523"/>
          </a:xfrm>
          <a:prstGeom prst="rect">
            <a:avLst/>
          </a:prstGeom>
        </p:spPr>
      </p:pic>
      <p:pic>
        <p:nvPicPr>
          <p:cNvPr id="31" name="Picture 30" descr="A screenshot of a computer&#10;&#10;Description automatically generated with medium confidence">
            <a:extLst>
              <a:ext uri="{FF2B5EF4-FFF2-40B4-BE49-F238E27FC236}">
                <a16:creationId xmlns:a16="http://schemas.microsoft.com/office/drawing/2014/main" id="{87A168B0-9758-4B25-601F-E73E5067E198}"/>
              </a:ext>
            </a:extLst>
          </p:cNvPr>
          <p:cNvPicPr>
            <a:picLocks noChangeAspect="1"/>
          </p:cNvPicPr>
          <p:nvPr/>
        </p:nvPicPr>
        <p:blipFill rotWithShape="1">
          <a:blip r:embed="rId6"/>
          <a:srcRect t="11838" r="1" b="17399"/>
          <a:stretch/>
        </p:blipFill>
        <p:spPr>
          <a:xfrm>
            <a:off x="5666332" y="3474720"/>
            <a:ext cx="3480766" cy="1668780"/>
          </a:xfrm>
          <a:prstGeom prst="rect">
            <a:avLst/>
          </a:prstGeom>
        </p:spPr>
      </p:pic>
    </p:spTree>
    <p:extLst>
      <p:ext uri="{BB962C8B-B14F-4D97-AF65-F5344CB8AC3E}">
        <p14:creationId xmlns:p14="http://schemas.microsoft.com/office/powerpoint/2010/main" val="3441210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3" name="Rectangle 32">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3">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3781221" cy="2699487"/>
          </a:xfrm>
        </p:spPr>
        <p:txBody>
          <a:bodyPr>
            <a:normAutofit/>
          </a:bodyPr>
          <a:lstStyle/>
          <a:p>
            <a:r>
              <a:rPr lang="en-GB" sz="1500" b="0" i="0" dirty="0">
                <a:effectLst/>
                <a:latin typeface="Abadi" panose="020B0604020104020204" pitchFamily="34" charset="0"/>
              </a:rPr>
              <a:t>Configuring the Persistence Layer</a:t>
            </a:r>
          </a:p>
          <a:p>
            <a:pPr lvl="1"/>
            <a:r>
              <a:rPr lang="en-GB" sz="1200" b="0" i="0" dirty="0">
                <a:effectLst/>
                <a:latin typeface="Abadi" panose="020B0604020104020204" pitchFamily="34" charset="0"/>
              </a:rPr>
              <a:t>Installing and establishing connection with Neo4j</a:t>
            </a:r>
          </a:p>
          <a:p>
            <a:pPr lvl="1"/>
            <a:r>
              <a:rPr lang="en-GB" sz="1200" b="0" i="0" dirty="0">
                <a:effectLst/>
                <a:latin typeface="Abadi" panose="020B0604020104020204" pitchFamily="34" charset="0"/>
              </a:rPr>
              <a:t>Utilizing NuGet and Neo4j Desktop for setup</a:t>
            </a:r>
          </a:p>
          <a:p>
            <a:pPr lvl="1"/>
            <a:r>
              <a:rPr lang="en-GB" sz="1200" b="0" i="0" dirty="0">
                <a:effectLst/>
                <a:latin typeface="Abadi" panose="020B0604020104020204" pitchFamily="34" charset="0"/>
              </a:rPr>
              <a:t>Specifying server address, port, and credentials</a:t>
            </a:r>
          </a:p>
          <a:p>
            <a:r>
              <a:rPr lang="en-GB" sz="1500" b="0" i="0" dirty="0">
                <a:effectLst/>
                <a:latin typeface="Abadi" panose="020B0604020104020204" pitchFamily="34" charset="0"/>
              </a:rPr>
              <a:t>Implementing the Data Model</a:t>
            </a:r>
          </a:p>
          <a:p>
            <a:pPr lvl="1"/>
            <a:r>
              <a:rPr lang="en-GB" sz="1200" b="0" i="0" dirty="0">
                <a:effectLst/>
                <a:latin typeface="Abadi" panose="020B0604020104020204" pitchFamily="34" charset="0"/>
              </a:rPr>
              <a:t>Domain models and repositories for data access</a:t>
            </a:r>
          </a:p>
          <a:p>
            <a:r>
              <a:rPr lang="en-GB" sz="1500" b="0" i="0" dirty="0">
                <a:effectLst/>
                <a:latin typeface="Abadi" panose="020B0604020104020204" pitchFamily="34" charset="0"/>
              </a:rPr>
              <a:t>Challenges in Persistence Layer Creation</a:t>
            </a:r>
          </a:p>
          <a:p>
            <a:pPr lvl="1"/>
            <a:r>
              <a:rPr lang="en-GB" sz="1200" b="0" i="0" dirty="0">
                <a:effectLst/>
                <a:latin typeface="Abadi" panose="020B0604020104020204" pitchFamily="34" charset="0"/>
              </a:rPr>
              <a:t>Complexity of graph database features</a:t>
            </a:r>
          </a:p>
          <a:p>
            <a:pPr lvl="1"/>
            <a:r>
              <a:rPr lang="en-GB" sz="1200" b="0" i="0" dirty="0">
                <a:effectLst/>
                <a:latin typeface="Abadi" panose="020B0604020104020204" pitchFamily="34" charset="0"/>
              </a:rPr>
              <a:t>Handling node relationships and memory optimization</a:t>
            </a:r>
            <a:endParaRPr lang="en-GB" sz="1200" dirty="0">
              <a:latin typeface="Abadi" panose="020B0604020104020204" pitchFamily="34" charset="0"/>
            </a:endParaRPr>
          </a:p>
        </p:txBody>
      </p:sp>
      <p:pic>
        <p:nvPicPr>
          <p:cNvPr id="6" name="Picture 5" descr="A picture containing colorfulness, screenshot, light, blur&#10;&#10;Description automatically generated">
            <a:extLst>
              <a:ext uri="{FF2B5EF4-FFF2-40B4-BE49-F238E27FC236}">
                <a16:creationId xmlns:a16="http://schemas.microsoft.com/office/drawing/2014/main" id="{18308E12-2A15-521F-742D-CAA23AAC65B5}"/>
              </a:ext>
            </a:extLst>
          </p:cNvPr>
          <p:cNvPicPr>
            <a:picLocks noChangeAspect="1"/>
          </p:cNvPicPr>
          <p:nvPr/>
        </p:nvPicPr>
        <p:blipFill rotWithShape="1">
          <a:blip r:embed="rId4"/>
          <a:srcRect t="2478" r="-4" b="1023"/>
          <a:stretch/>
        </p:blipFill>
        <p:spPr>
          <a:xfrm>
            <a:off x="4572000" y="10"/>
            <a:ext cx="4569617" cy="5142230"/>
          </a:xfrm>
          <a:prstGeom prst="rect">
            <a:avLst/>
          </a:prstGeom>
          <a:ln>
            <a:noFill/>
          </a:ln>
          <a:effectLst/>
        </p:spPr>
      </p:pic>
      <p:sp>
        <p:nvSpPr>
          <p:cNvPr id="36" name="Rectangle 35">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781222" cy="810703"/>
          </a:xfrm>
        </p:spPr>
        <p:txBody>
          <a:bodyPr>
            <a:normAutofit/>
          </a:bodyPr>
          <a:lstStyle/>
          <a:p>
            <a:r>
              <a:rPr lang="en-GB" sz="2500" dirty="0"/>
              <a:t>Sprint 1</a:t>
            </a:r>
            <a:br>
              <a:rPr lang="en-GB" sz="2500" dirty="0"/>
            </a:br>
            <a:r>
              <a:rPr lang="en-GB" sz="1400" dirty="0"/>
              <a:t>Graph database setup</a:t>
            </a:r>
          </a:p>
        </p:txBody>
      </p:sp>
      <p:pic>
        <p:nvPicPr>
          <p:cNvPr id="52" name="Picture 37">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422727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36">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7" name="Rectangle 38">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dirty="0"/>
              <a:t>Sprint 2</a:t>
            </a:r>
            <a:br>
              <a:rPr lang="en-US" sz="1800" dirty="0"/>
            </a:br>
            <a:r>
              <a:rPr lang="en-US" sz="1400" dirty="0"/>
              <a:t>Landing page</a:t>
            </a:r>
            <a:endParaRPr lang="en-US" sz="1800" dirty="0"/>
          </a:p>
        </p:txBody>
      </p:sp>
      <p:pic>
        <p:nvPicPr>
          <p:cNvPr id="48" name="Picture 40">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1343121" y="4106989"/>
            <a:ext cx="6326788" cy="805343"/>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900" b="1" dirty="0"/>
              <a:t>Challenges</a:t>
            </a:r>
            <a:r>
              <a:rPr lang="en-US" sz="900" dirty="0"/>
              <a:t>:</a:t>
            </a:r>
          </a:p>
          <a:p>
            <a:pPr lvl="1" indent="-228600" defTabSz="914400">
              <a:lnSpc>
                <a:spcPct val="90000"/>
              </a:lnSpc>
              <a:spcAft>
                <a:spcPts val="600"/>
              </a:spcAft>
              <a:buFont typeface="Arial" panose="020B0604020202020204" pitchFamily="34" charset="0"/>
              <a:buChar char="•"/>
            </a:pPr>
            <a:r>
              <a:rPr lang="en-US" sz="900" dirty="0"/>
              <a:t>Ensure landing page responsiveness and compatibility across various devices and browsers.</a:t>
            </a:r>
          </a:p>
          <a:p>
            <a:pPr lvl="1" indent="-228600" defTabSz="914400">
              <a:lnSpc>
                <a:spcPct val="90000"/>
              </a:lnSpc>
              <a:spcAft>
                <a:spcPts val="600"/>
              </a:spcAft>
              <a:buFont typeface="Arial" panose="020B0604020202020204" pitchFamily="34" charset="0"/>
              <a:buChar char="•"/>
            </a:pPr>
            <a:r>
              <a:rPr lang="en-US" sz="900" dirty="0"/>
              <a:t>Use the Microsoft Graph API client to use get user information</a:t>
            </a:r>
          </a:p>
          <a:p>
            <a:pPr indent="-228600" defTabSz="914400">
              <a:lnSpc>
                <a:spcPct val="90000"/>
              </a:lnSpc>
              <a:spcAft>
                <a:spcPts val="600"/>
              </a:spcAft>
              <a:buFont typeface="Arial" panose="020B0604020202020204" pitchFamily="34" charset="0"/>
              <a:buChar char="•"/>
            </a:pPr>
            <a:endParaRPr lang="en-US" sz="900" dirty="0"/>
          </a:p>
          <a:p>
            <a:pPr indent="-228600" defTabSz="914400">
              <a:lnSpc>
                <a:spcPct val="90000"/>
              </a:lnSpc>
              <a:spcAft>
                <a:spcPts val="600"/>
              </a:spcAft>
              <a:buFont typeface="Arial" panose="020B0604020202020204" pitchFamily="34" charset="0"/>
              <a:buChar char="•"/>
            </a:pPr>
            <a:endParaRPr lang="en-US" sz="900" dirty="0"/>
          </a:p>
          <a:p>
            <a:pPr indent="-228600" defTabSz="914400">
              <a:lnSpc>
                <a:spcPct val="90000"/>
              </a:lnSpc>
              <a:spcAft>
                <a:spcPts val="600"/>
              </a:spcAft>
              <a:buFont typeface="Arial" panose="020B0604020202020204" pitchFamily="34" charset="0"/>
              <a:buChar char="•"/>
            </a:pPr>
            <a:endParaRPr lang="en-US" sz="900" dirty="0"/>
          </a:p>
        </p:txBody>
      </p:sp>
      <p:pic>
        <p:nvPicPr>
          <p:cNvPr id="3" name="Picture 2" descr="A picture containing shape&#10;&#10;Description automatically generated">
            <a:extLst>
              <a:ext uri="{FF2B5EF4-FFF2-40B4-BE49-F238E27FC236}">
                <a16:creationId xmlns:a16="http://schemas.microsoft.com/office/drawing/2014/main" id="{41EABE65-9690-FD50-F360-161E576FD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3121" y="1435492"/>
            <a:ext cx="6326788" cy="2578165"/>
          </a:xfrm>
          <a:prstGeom prst="rect">
            <a:avLst/>
          </a:prstGeom>
          <a:ln>
            <a:noFill/>
          </a:ln>
          <a:effectLst>
            <a:outerShdw blurRad="76200" dist="63500" dir="5040000" algn="tl" rotWithShape="0">
              <a:srgbClr val="000000">
                <a:alpha val="41000"/>
              </a:srgbClr>
            </a:outerShdw>
          </a:effectLst>
        </p:spPr>
      </p:pic>
      <p:sp>
        <p:nvSpPr>
          <p:cNvPr id="4" name="TextBox 3">
            <a:extLst>
              <a:ext uri="{FF2B5EF4-FFF2-40B4-BE49-F238E27FC236}">
                <a16:creationId xmlns:a16="http://schemas.microsoft.com/office/drawing/2014/main" id="{04C62B12-2768-9E46-CB8A-3348B6764472}"/>
              </a:ext>
            </a:extLst>
          </p:cNvPr>
          <p:cNvSpPr txBox="1"/>
          <p:nvPr/>
        </p:nvSpPr>
        <p:spPr>
          <a:xfrm>
            <a:off x="6701361" y="784987"/>
            <a:ext cx="1424940" cy="276999"/>
          </a:xfrm>
          <a:prstGeom prst="rect">
            <a:avLst/>
          </a:prstGeom>
          <a:noFill/>
        </p:spPr>
        <p:txBody>
          <a:bodyPr wrap="square" rtlCol="0">
            <a:spAutoFit/>
          </a:bodyPr>
          <a:lstStyle/>
          <a:p>
            <a:r>
              <a:rPr lang="en-GB" sz="1200" dirty="0"/>
              <a:t>Logged in user</a:t>
            </a:r>
          </a:p>
        </p:txBody>
      </p:sp>
      <p:cxnSp>
        <p:nvCxnSpPr>
          <p:cNvPr id="6" name="Straight Arrow Connector 5">
            <a:extLst>
              <a:ext uri="{FF2B5EF4-FFF2-40B4-BE49-F238E27FC236}">
                <a16:creationId xmlns:a16="http://schemas.microsoft.com/office/drawing/2014/main" id="{4A26FA73-0F52-2E5F-0930-0B940BEDA366}"/>
              </a:ext>
            </a:extLst>
          </p:cNvPr>
          <p:cNvCxnSpPr>
            <a:cxnSpLocks/>
          </p:cNvCxnSpPr>
          <p:nvPr/>
        </p:nvCxnSpPr>
        <p:spPr>
          <a:xfrm flipH="1">
            <a:off x="6797040" y="1016129"/>
            <a:ext cx="342900" cy="419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E5F8FA3-C5A3-A362-B32A-DBEF5982449D}"/>
              </a:ext>
            </a:extLst>
          </p:cNvPr>
          <p:cNvSpPr txBox="1"/>
          <p:nvPr/>
        </p:nvSpPr>
        <p:spPr>
          <a:xfrm>
            <a:off x="49151" y="1579855"/>
            <a:ext cx="1424940" cy="276999"/>
          </a:xfrm>
          <a:prstGeom prst="rect">
            <a:avLst/>
          </a:prstGeom>
          <a:noFill/>
        </p:spPr>
        <p:txBody>
          <a:bodyPr wrap="square" rtlCol="0">
            <a:spAutoFit/>
          </a:bodyPr>
          <a:lstStyle/>
          <a:p>
            <a:r>
              <a:rPr lang="en-GB" sz="1200" dirty="0"/>
              <a:t>Navigation</a:t>
            </a:r>
          </a:p>
        </p:txBody>
      </p:sp>
      <p:cxnSp>
        <p:nvCxnSpPr>
          <p:cNvPr id="13" name="Straight Arrow Connector 12">
            <a:extLst>
              <a:ext uri="{FF2B5EF4-FFF2-40B4-BE49-F238E27FC236}">
                <a16:creationId xmlns:a16="http://schemas.microsoft.com/office/drawing/2014/main" id="{F040FDCA-5995-2BAF-313A-8E2DFC9335A6}"/>
              </a:ext>
            </a:extLst>
          </p:cNvPr>
          <p:cNvCxnSpPr>
            <a:cxnSpLocks/>
          </p:cNvCxnSpPr>
          <p:nvPr/>
        </p:nvCxnSpPr>
        <p:spPr>
          <a:xfrm>
            <a:off x="594360" y="1789771"/>
            <a:ext cx="746379" cy="28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EE26C20-19EF-6314-514D-D0AE220249DC}"/>
              </a:ext>
            </a:extLst>
          </p:cNvPr>
          <p:cNvSpPr txBox="1"/>
          <p:nvPr/>
        </p:nvSpPr>
        <p:spPr>
          <a:xfrm>
            <a:off x="49151" y="2796756"/>
            <a:ext cx="1424940" cy="276999"/>
          </a:xfrm>
          <a:prstGeom prst="rect">
            <a:avLst/>
          </a:prstGeom>
          <a:noFill/>
        </p:spPr>
        <p:txBody>
          <a:bodyPr wrap="square" rtlCol="0">
            <a:spAutoFit/>
          </a:bodyPr>
          <a:lstStyle/>
          <a:p>
            <a:r>
              <a:rPr lang="en-GB" sz="1200" dirty="0"/>
              <a:t>Admin page</a:t>
            </a:r>
          </a:p>
        </p:txBody>
      </p:sp>
      <p:cxnSp>
        <p:nvCxnSpPr>
          <p:cNvPr id="18" name="Straight Arrow Connector 17">
            <a:extLst>
              <a:ext uri="{FF2B5EF4-FFF2-40B4-BE49-F238E27FC236}">
                <a16:creationId xmlns:a16="http://schemas.microsoft.com/office/drawing/2014/main" id="{8016F65B-1672-2A01-8B3A-D4D084EA2CDD}"/>
              </a:ext>
            </a:extLst>
          </p:cNvPr>
          <p:cNvCxnSpPr>
            <a:cxnSpLocks/>
            <a:endCxn id="3" idx="1"/>
          </p:cNvCxnSpPr>
          <p:nvPr/>
        </p:nvCxnSpPr>
        <p:spPr>
          <a:xfrm flipV="1">
            <a:off x="937260" y="2724575"/>
            <a:ext cx="405861" cy="11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122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dirty="0"/>
              <a:t>Sprint 2</a:t>
            </a:r>
            <a:br>
              <a:rPr lang="en-US" sz="1800"/>
            </a:br>
            <a:r>
              <a:rPr lang="en-US" sz="1200"/>
              <a:t>Create Post</a:t>
            </a:r>
            <a:endParaRPr lang="en-US" sz="1800" dirty="0"/>
          </a:p>
        </p:txBody>
      </p:sp>
      <p:pic>
        <p:nvPicPr>
          <p:cNvPr id="44" name="Picture 4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7" name="TextBox 6">
            <a:extLst>
              <a:ext uri="{FF2B5EF4-FFF2-40B4-BE49-F238E27FC236}">
                <a16:creationId xmlns:a16="http://schemas.microsoft.com/office/drawing/2014/main" id="{59555229-DE67-D5EE-34EE-A5938D0113A6}"/>
              </a:ext>
            </a:extLst>
          </p:cNvPr>
          <p:cNvSpPr txBox="1"/>
          <p:nvPr/>
        </p:nvSpPr>
        <p:spPr>
          <a:xfrm>
            <a:off x="1465996" y="4073706"/>
            <a:ext cx="5907736" cy="620170"/>
          </a:xfrm>
          <a:prstGeom prst="rect">
            <a:avLst/>
          </a:prstGeom>
          <a:noFill/>
        </p:spPr>
        <p:txBody>
          <a:bodyPr wrap="square">
            <a:spAutoFit/>
          </a:bodyPr>
          <a:lstStyle/>
          <a:p>
            <a:pPr indent="-228600" defTabSz="914400">
              <a:lnSpc>
                <a:spcPct val="90000"/>
              </a:lnSpc>
              <a:spcAft>
                <a:spcPts val="600"/>
              </a:spcAft>
              <a:buFont typeface="Arial" panose="020B0604020202020204" pitchFamily="34" charset="0"/>
              <a:buChar char="•"/>
            </a:pPr>
            <a:r>
              <a:rPr lang="en-US" sz="900" b="1" dirty="0"/>
              <a:t>Challenges with </a:t>
            </a:r>
            <a:r>
              <a:rPr lang="en-US" sz="900" b="1" dirty="0" err="1"/>
              <a:t>Blazor</a:t>
            </a:r>
            <a:r>
              <a:rPr lang="en-US" sz="900" b="1" dirty="0"/>
              <a:t> Implementation:</a:t>
            </a:r>
          </a:p>
          <a:p>
            <a:pPr lvl="1" indent="-228600" defTabSz="914400">
              <a:lnSpc>
                <a:spcPct val="90000"/>
              </a:lnSpc>
              <a:spcAft>
                <a:spcPts val="600"/>
              </a:spcAft>
              <a:buFont typeface="Arial" panose="020B0604020202020204" pitchFamily="34" charset="0"/>
              <a:buChar char="•"/>
            </a:pPr>
            <a:r>
              <a:rPr lang="en-US" sz="900" dirty="0"/>
              <a:t>Overcome challenges related to form submissions, validations, and proper functioning.</a:t>
            </a:r>
          </a:p>
          <a:p>
            <a:pPr lvl="1" indent="-228600" defTabSz="914400">
              <a:lnSpc>
                <a:spcPct val="90000"/>
              </a:lnSpc>
              <a:spcAft>
                <a:spcPts val="600"/>
              </a:spcAft>
              <a:buFont typeface="Arial" panose="020B0604020202020204" pitchFamily="34" charset="0"/>
              <a:buChar char="•"/>
            </a:pPr>
            <a:r>
              <a:rPr lang="en-US" sz="900" dirty="0"/>
              <a:t>Invest time in resolving issues to ensure correct form behavior.</a:t>
            </a:r>
          </a:p>
        </p:txBody>
      </p:sp>
      <p:pic>
        <p:nvPicPr>
          <p:cNvPr id="12" name="Picture 11">
            <a:extLst>
              <a:ext uri="{FF2B5EF4-FFF2-40B4-BE49-F238E27FC236}">
                <a16:creationId xmlns:a16="http://schemas.microsoft.com/office/drawing/2014/main" id="{5ED939BF-B58E-4ED1-5293-A5868FB3F5EC}"/>
              </a:ext>
            </a:extLst>
          </p:cNvPr>
          <p:cNvPicPr>
            <a:picLocks noChangeAspect="1"/>
          </p:cNvPicPr>
          <p:nvPr/>
        </p:nvPicPr>
        <p:blipFill>
          <a:blip r:embed="rId4"/>
          <a:stretch>
            <a:fillRect/>
          </a:stretch>
        </p:blipFill>
        <p:spPr>
          <a:xfrm>
            <a:off x="1374219" y="1375624"/>
            <a:ext cx="6393180" cy="2659936"/>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8478ADE9-EEFA-EB9E-3E89-FE4CD6E0D532}"/>
              </a:ext>
            </a:extLst>
          </p:cNvPr>
          <p:cNvSpPr txBox="1"/>
          <p:nvPr/>
        </p:nvSpPr>
        <p:spPr>
          <a:xfrm>
            <a:off x="7918908" y="1684147"/>
            <a:ext cx="1424940" cy="276999"/>
          </a:xfrm>
          <a:prstGeom prst="rect">
            <a:avLst/>
          </a:prstGeom>
          <a:noFill/>
        </p:spPr>
        <p:txBody>
          <a:bodyPr wrap="square" rtlCol="0">
            <a:spAutoFit/>
          </a:bodyPr>
          <a:lstStyle/>
          <a:p>
            <a:r>
              <a:rPr lang="en-GB" sz="1200" dirty="0"/>
              <a:t>Validation</a:t>
            </a:r>
          </a:p>
        </p:txBody>
      </p:sp>
      <p:cxnSp>
        <p:nvCxnSpPr>
          <p:cNvPr id="14" name="Straight Arrow Connector 13">
            <a:extLst>
              <a:ext uri="{FF2B5EF4-FFF2-40B4-BE49-F238E27FC236}">
                <a16:creationId xmlns:a16="http://schemas.microsoft.com/office/drawing/2014/main" id="{F003FC95-600F-F18D-044A-E97F74D6E02B}"/>
              </a:ext>
            </a:extLst>
          </p:cNvPr>
          <p:cNvCxnSpPr>
            <a:cxnSpLocks/>
          </p:cNvCxnSpPr>
          <p:nvPr/>
        </p:nvCxnSpPr>
        <p:spPr>
          <a:xfrm flipH="1">
            <a:off x="6614160" y="1912974"/>
            <a:ext cx="1394460" cy="136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37201B4-776A-B921-579F-DEB8A5BF253A}"/>
              </a:ext>
            </a:extLst>
          </p:cNvPr>
          <p:cNvSpPr txBox="1"/>
          <p:nvPr/>
        </p:nvSpPr>
        <p:spPr>
          <a:xfrm>
            <a:off x="93492" y="1730313"/>
            <a:ext cx="1424940" cy="461665"/>
          </a:xfrm>
          <a:prstGeom prst="rect">
            <a:avLst/>
          </a:prstGeom>
          <a:noFill/>
        </p:spPr>
        <p:txBody>
          <a:bodyPr wrap="square" rtlCol="0">
            <a:spAutoFit/>
          </a:bodyPr>
          <a:lstStyle/>
          <a:p>
            <a:r>
              <a:rPr lang="en-GB" sz="1200" dirty="0"/>
              <a:t>Post Type – Templating</a:t>
            </a:r>
          </a:p>
        </p:txBody>
      </p:sp>
      <p:cxnSp>
        <p:nvCxnSpPr>
          <p:cNvPr id="18" name="Straight Arrow Connector 17">
            <a:extLst>
              <a:ext uri="{FF2B5EF4-FFF2-40B4-BE49-F238E27FC236}">
                <a16:creationId xmlns:a16="http://schemas.microsoft.com/office/drawing/2014/main" id="{00013FF1-E3DC-C365-20E4-C4D835B47EBE}"/>
              </a:ext>
            </a:extLst>
          </p:cNvPr>
          <p:cNvCxnSpPr>
            <a:cxnSpLocks/>
          </p:cNvCxnSpPr>
          <p:nvPr/>
        </p:nvCxnSpPr>
        <p:spPr>
          <a:xfrm>
            <a:off x="957471" y="1981377"/>
            <a:ext cx="2555349" cy="33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33A4240-67E2-3324-008D-F01A8A3BB0EA}"/>
              </a:ext>
            </a:extLst>
          </p:cNvPr>
          <p:cNvSpPr txBox="1"/>
          <p:nvPr/>
        </p:nvSpPr>
        <p:spPr>
          <a:xfrm>
            <a:off x="245001" y="2720690"/>
            <a:ext cx="1424940" cy="461665"/>
          </a:xfrm>
          <a:prstGeom prst="rect">
            <a:avLst/>
          </a:prstGeom>
          <a:noFill/>
        </p:spPr>
        <p:txBody>
          <a:bodyPr wrap="square" rtlCol="0">
            <a:spAutoFit/>
          </a:bodyPr>
          <a:lstStyle/>
          <a:p>
            <a:r>
              <a:rPr lang="en-GB" sz="1200" dirty="0"/>
              <a:t>Allow to add </a:t>
            </a:r>
          </a:p>
          <a:p>
            <a:r>
              <a:rPr lang="en-GB" sz="1200" dirty="0"/>
              <a:t>tags</a:t>
            </a:r>
          </a:p>
        </p:txBody>
      </p:sp>
      <p:cxnSp>
        <p:nvCxnSpPr>
          <p:cNvPr id="26" name="Straight Arrow Connector 25">
            <a:extLst>
              <a:ext uri="{FF2B5EF4-FFF2-40B4-BE49-F238E27FC236}">
                <a16:creationId xmlns:a16="http://schemas.microsoft.com/office/drawing/2014/main" id="{702ACE58-0DBA-8CD3-09BF-1486A3F72CAA}"/>
              </a:ext>
            </a:extLst>
          </p:cNvPr>
          <p:cNvCxnSpPr>
            <a:cxnSpLocks/>
          </p:cNvCxnSpPr>
          <p:nvPr/>
        </p:nvCxnSpPr>
        <p:spPr>
          <a:xfrm>
            <a:off x="995808" y="3009498"/>
            <a:ext cx="2555349" cy="33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DC71EC-6ADC-90CF-624E-E93407A16F57}"/>
              </a:ext>
            </a:extLst>
          </p:cNvPr>
          <p:cNvSpPr txBox="1"/>
          <p:nvPr/>
        </p:nvSpPr>
        <p:spPr>
          <a:xfrm>
            <a:off x="8040529" y="3090657"/>
            <a:ext cx="1424940" cy="461665"/>
          </a:xfrm>
          <a:prstGeom prst="rect">
            <a:avLst/>
          </a:prstGeom>
          <a:noFill/>
        </p:spPr>
        <p:txBody>
          <a:bodyPr wrap="square" rtlCol="0">
            <a:spAutoFit/>
          </a:bodyPr>
          <a:lstStyle/>
          <a:p>
            <a:r>
              <a:rPr lang="en-GB" sz="1200" dirty="0"/>
              <a:t>Form </a:t>
            </a:r>
          </a:p>
          <a:p>
            <a:r>
              <a:rPr lang="en-GB" sz="1200" dirty="0"/>
              <a:t>submission</a:t>
            </a:r>
          </a:p>
        </p:txBody>
      </p:sp>
      <p:cxnSp>
        <p:nvCxnSpPr>
          <p:cNvPr id="28" name="Straight Arrow Connector 27">
            <a:extLst>
              <a:ext uri="{FF2B5EF4-FFF2-40B4-BE49-F238E27FC236}">
                <a16:creationId xmlns:a16="http://schemas.microsoft.com/office/drawing/2014/main" id="{06128467-C8D2-E3FA-C607-562C7B6AB6B4}"/>
              </a:ext>
            </a:extLst>
          </p:cNvPr>
          <p:cNvCxnSpPr>
            <a:cxnSpLocks/>
          </p:cNvCxnSpPr>
          <p:nvPr/>
        </p:nvCxnSpPr>
        <p:spPr>
          <a:xfrm flipH="1">
            <a:off x="6614160" y="3344601"/>
            <a:ext cx="1474336" cy="300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107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br>
              <a:rPr lang="en-GB" sz="1800" dirty="0">
                <a:solidFill>
                  <a:srgbClr val="FFFFFF"/>
                </a:solidFill>
              </a:rPr>
            </a:br>
            <a:r>
              <a:rPr lang="en-GB" sz="1400" b="1" dirty="0"/>
              <a:t>Discovery</a:t>
            </a:r>
            <a:endParaRPr lang="en-GB" sz="1800" dirty="0">
              <a:solidFill>
                <a:srgbClr val="FFFFFF"/>
              </a:solidFill>
            </a:endParaRP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1428111" y="4145196"/>
            <a:ext cx="7210396" cy="2699487"/>
          </a:xfrm>
        </p:spPr>
        <p:txBody>
          <a:bodyPr>
            <a:normAutofit/>
          </a:bodyPr>
          <a:lstStyle/>
          <a:p>
            <a:r>
              <a:rPr lang="en-GB" sz="900" b="1" dirty="0"/>
              <a:t>Challenges</a:t>
            </a:r>
            <a:r>
              <a:rPr lang="en-GB" sz="900" dirty="0"/>
              <a:t>:</a:t>
            </a:r>
          </a:p>
          <a:p>
            <a:pPr lvl="1"/>
            <a:r>
              <a:rPr lang="en-GB" sz="900" dirty="0"/>
              <a:t>Ensuring accurate and relevant results.</a:t>
            </a:r>
          </a:p>
          <a:p>
            <a:pPr lvl="1"/>
            <a:r>
              <a:rPr lang="en-GB" sz="900" dirty="0"/>
              <a:t>Pagination for </a:t>
            </a:r>
            <a:r>
              <a:rPr lang="en-US" sz="900" dirty="0"/>
              <a:t>page performance to minimize load times and enhance overall user experience</a:t>
            </a:r>
            <a:endParaRPr lang="en-GB" sz="900" dirty="0"/>
          </a:p>
        </p:txBody>
      </p:sp>
      <p:pic>
        <p:nvPicPr>
          <p:cNvPr id="6" name="Picture 5">
            <a:extLst>
              <a:ext uri="{FF2B5EF4-FFF2-40B4-BE49-F238E27FC236}">
                <a16:creationId xmlns:a16="http://schemas.microsoft.com/office/drawing/2014/main" id="{DAAE3161-647E-6876-45C6-45A1A2510066}"/>
              </a:ext>
            </a:extLst>
          </p:cNvPr>
          <p:cNvPicPr>
            <a:picLocks noChangeAspect="1"/>
          </p:cNvPicPr>
          <p:nvPr/>
        </p:nvPicPr>
        <p:blipFill>
          <a:blip r:embed="rId2"/>
          <a:stretch>
            <a:fillRect/>
          </a:stretch>
        </p:blipFill>
        <p:spPr>
          <a:xfrm>
            <a:off x="1428111" y="1375624"/>
            <a:ext cx="5826129" cy="27619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3204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br>
              <a:rPr lang="en-GB" sz="1800" dirty="0">
                <a:solidFill>
                  <a:srgbClr val="FFFFFF"/>
                </a:solidFill>
              </a:rPr>
            </a:br>
            <a:r>
              <a:rPr lang="en-GB" sz="1400" dirty="0">
                <a:solidFill>
                  <a:srgbClr val="FFFFFF"/>
                </a:solidFill>
              </a:rPr>
              <a:t>Profile page</a:t>
            </a:r>
          </a:p>
        </p:txBody>
      </p:sp>
      <p:pic>
        <p:nvPicPr>
          <p:cNvPr id="6" name="Picture 5">
            <a:extLst>
              <a:ext uri="{FF2B5EF4-FFF2-40B4-BE49-F238E27FC236}">
                <a16:creationId xmlns:a16="http://schemas.microsoft.com/office/drawing/2014/main" id="{FED0BB7A-A8DC-7F57-CBB9-FE4141D56517}"/>
              </a:ext>
            </a:extLst>
          </p:cNvPr>
          <p:cNvPicPr>
            <a:picLocks noChangeAspect="1"/>
          </p:cNvPicPr>
          <p:nvPr/>
        </p:nvPicPr>
        <p:blipFill>
          <a:blip r:embed="rId2"/>
          <a:stretch>
            <a:fillRect/>
          </a:stretch>
        </p:blipFill>
        <p:spPr>
          <a:xfrm>
            <a:off x="1215688" y="1428922"/>
            <a:ext cx="7230783" cy="2594396"/>
          </a:xfrm>
          <a:prstGeom prst="rect">
            <a:avLst/>
          </a:prstGeom>
          <a:effectLst>
            <a:outerShdw blurRad="50800" dist="38100" dir="2700000" algn="tl" rotWithShape="0">
              <a:prstClr val="black">
                <a:alpha val="40000"/>
              </a:prstClr>
            </a:outerShdw>
          </a:effectLst>
        </p:spPr>
      </p:pic>
      <p:sp>
        <p:nvSpPr>
          <p:cNvPr id="9" name="Content Placeholder 4">
            <a:extLst>
              <a:ext uri="{FF2B5EF4-FFF2-40B4-BE49-F238E27FC236}">
                <a16:creationId xmlns:a16="http://schemas.microsoft.com/office/drawing/2014/main" id="{37F0836D-F1B0-8659-BDA4-89E6BDE269F2}"/>
              </a:ext>
            </a:extLst>
          </p:cNvPr>
          <p:cNvSpPr txBox="1">
            <a:spLocks/>
          </p:cNvSpPr>
          <p:nvPr/>
        </p:nvSpPr>
        <p:spPr>
          <a:xfrm>
            <a:off x="1450971" y="4076616"/>
            <a:ext cx="7210396" cy="26994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a:lstStyle>
          <a:p>
            <a:r>
              <a:rPr lang="en-GB" sz="900" b="1" dirty="0"/>
              <a:t>Challenges</a:t>
            </a:r>
            <a:r>
              <a:rPr lang="en-GB" sz="900" dirty="0"/>
              <a:t>:</a:t>
            </a:r>
          </a:p>
          <a:p>
            <a:pPr lvl="1"/>
            <a:r>
              <a:rPr lang="en-GB" sz="900" dirty="0"/>
              <a:t>Designing a user-friendly interface for post and liked tag management</a:t>
            </a:r>
          </a:p>
          <a:p>
            <a:pPr lvl="1"/>
            <a:r>
              <a:rPr lang="en-GB" sz="900" dirty="0"/>
              <a:t>Caching the Graph API response to stop timeouts</a:t>
            </a:r>
          </a:p>
        </p:txBody>
      </p:sp>
      <p:sp>
        <p:nvSpPr>
          <p:cNvPr id="10" name="TextBox 9">
            <a:extLst>
              <a:ext uri="{FF2B5EF4-FFF2-40B4-BE49-F238E27FC236}">
                <a16:creationId xmlns:a16="http://schemas.microsoft.com/office/drawing/2014/main" id="{3F620BD8-4954-F9E9-CD9B-7FA97B5F6528}"/>
              </a:ext>
            </a:extLst>
          </p:cNvPr>
          <p:cNvSpPr txBox="1"/>
          <p:nvPr/>
        </p:nvSpPr>
        <p:spPr>
          <a:xfrm>
            <a:off x="-55737" y="1925419"/>
            <a:ext cx="1506708" cy="646331"/>
          </a:xfrm>
          <a:prstGeom prst="rect">
            <a:avLst/>
          </a:prstGeom>
          <a:noFill/>
        </p:spPr>
        <p:txBody>
          <a:bodyPr wrap="square" rtlCol="0">
            <a:spAutoFit/>
          </a:bodyPr>
          <a:lstStyle/>
          <a:p>
            <a:r>
              <a:rPr lang="en-GB" sz="1200" dirty="0"/>
              <a:t>User information (SSO name, job, and title)</a:t>
            </a:r>
          </a:p>
        </p:txBody>
      </p:sp>
      <p:cxnSp>
        <p:nvCxnSpPr>
          <p:cNvPr id="11" name="Straight Arrow Connector 10">
            <a:extLst>
              <a:ext uri="{FF2B5EF4-FFF2-40B4-BE49-F238E27FC236}">
                <a16:creationId xmlns:a16="http://schemas.microsoft.com/office/drawing/2014/main" id="{A81E4401-B753-8436-BB02-61CE46351DB2}"/>
              </a:ext>
            </a:extLst>
          </p:cNvPr>
          <p:cNvCxnSpPr>
            <a:cxnSpLocks/>
          </p:cNvCxnSpPr>
          <p:nvPr/>
        </p:nvCxnSpPr>
        <p:spPr>
          <a:xfrm>
            <a:off x="1135380" y="2248584"/>
            <a:ext cx="175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90825A6-43A0-51A6-7D2F-43F9523A4353}"/>
              </a:ext>
            </a:extLst>
          </p:cNvPr>
          <p:cNvSpPr txBox="1"/>
          <p:nvPr/>
        </p:nvSpPr>
        <p:spPr>
          <a:xfrm>
            <a:off x="-55737" y="2726120"/>
            <a:ext cx="1506708" cy="646331"/>
          </a:xfrm>
          <a:prstGeom prst="rect">
            <a:avLst/>
          </a:prstGeom>
          <a:noFill/>
        </p:spPr>
        <p:txBody>
          <a:bodyPr wrap="square" rtlCol="0">
            <a:spAutoFit/>
          </a:bodyPr>
          <a:lstStyle/>
          <a:p>
            <a:r>
              <a:rPr lang="en-GB" sz="1200" dirty="0"/>
              <a:t>Social stats (likes, comments, and posts)</a:t>
            </a:r>
          </a:p>
        </p:txBody>
      </p:sp>
      <p:cxnSp>
        <p:nvCxnSpPr>
          <p:cNvPr id="15" name="Straight Arrow Connector 14">
            <a:extLst>
              <a:ext uri="{FF2B5EF4-FFF2-40B4-BE49-F238E27FC236}">
                <a16:creationId xmlns:a16="http://schemas.microsoft.com/office/drawing/2014/main" id="{93EB4D77-1357-049F-C84A-3E18B66F5D7E}"/>
              </a:ext>
            </a:extLst>
          </p:cNvPr>
          <p:cNvCxnSpPr>
            <a:cxnSpLocks/>
          </p:cNvCxnSpPr>
          <p:nvPr/>
        </p:nvCxnSpPr>
        <p:spPr>
          <a:xfrm flipV="1">
            <a:off x="1135380" y="2910840"/>
            <a:ext cx="1859280" cy="138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3C941E8-E19B-AEEF-8942-10786A8CA4BA}"/>
              </a:ext>
            </a:extLst>
          </p:cNvPr>
          <p:cNvSpPr txBox="1"/>
          <p:nvPr/>
        </p:nvSpPr>
        <p:spPr>
          <a:xfrm>
            <a:off x="7906368" y="4076616"/>
            <a:ext cx="1506708" cy="461665"/>
          </a:xfrm>
          <a:prstGeom prst="rect">
            <a:avLst/>
          </a:prstGeom>
          <a:noFill/>
        </p:spPr>
        <p:txBody>
          <a:bodyPr wrap="square" rtlCol="0">
            <a:spAutoFit/>
          </a:bodyPr>
          <a:lstStyle/>
          <a:p>
            <a:r>
              <a:rPr lang="en-GB" sz="1200" dirty="0"/>
              <a:t>Liked tags (add and remove)</a:t>
            </a:r>
          </a:p>
        </p:txBody>
      </p:sp>
      <p:cxnSp>
        <p:nvCxnSpPr>
          <p:cNvPr id="18" name="Straight Arrow Connector 17">
            <a:extLst>
              <a:ext uri="{FF2B5EF4-FFF2-40B4-BE49-F238E27FC236}">
                <a16:creationId xmlns:a16="http://schemas.microsoft.com/office/drawing/2014/main" id="{5F054AC3-27DF-CD07-7CF1-FDE2CC59480C}"/>
              </a:ext>
            </a:extLst>
          </p:cNvPr>
          <p:cNvCxnSpPr>
            <a:cxnSpLocks/>
          </p:cNvCxnSpPr>
          <p:nvPr/>
        </p:nvCxnSpPr>
        <p:spPr>
          <a:xfrm flipH="1" flipV="1">
            <a:off x="7804117" y="2248584"/>
            <a:ext cx="379763" cy="182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6FF7C8C-0C8D-8C6C-F16B-723E12B627DE}"/>
              </a:ext>
            </a:extLst>
          </p:cNvPr>
          <p:cNvSpPr txBox="1"/>
          <p:nvPr/>
        </p:nvSpPr>
        <p:spPr>
          <a:xfrm>
            <a:off x="6677172" y="4228213"/>
            <a:ext cx="1506708" cy="646331"/>
          </a:xfrm>
          <a:prstGeom prst="rect">
            <a:avLst/>
          </a:prstGeom>
          <a:noFill/>
        </p:spPr>
        <p:txBody>
          <a:bodyPr wrap="square" rtlCol="0">
            <a:spAutoFit/>
          </a:bodyPr>
          <a:lstStyle/>
          <a:p>
            <a:r>
              <a:rPr lang="en-GB" sz="1200" dirty="0"/>
              <a:t>Manage posts (view, edit, and delete)</a:t>
            </a:r>
          </a:p>
        </p:txBody>
      </p:sp>
      <p:cxnSp>
        <p:nvCxnSpPr>
          <p:cNvPr id="24" name="Straight Arrow Connector 23">
            <a:extLst>
              <a:ext uri="{FF2B5EF4-FFF2-40B4-BE49-F238E27FC236}">
                <a16:creationId xmlns:a16="http://schemas.microsoft.com/office/drawing/2014/main" id="{FF6A6392-D17C-0533-5AB5-650ACF4553EB}"/>
              </a:ext>
            </a:extLst>
          </p:cNvPr>
          <p:cNvCxnSpPr>
            <a:cxnSpLocks/>
          </p:cNvCxnSpPr>
          <p:nvPr/>
        </p:nvCxnSpPr>
        <p:spPr>
          <a:xfrm flipH="1" flipV="1">
            <a:off x="6263640" y="3634740"/>
            <a:ext cx="691044" cy="593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184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br>
              <a:rPr lang="en-GB" sz="1800" dirty="0">
                <a:solidFill>
                  <a:srgbClr val="FFFFFF"/>
                </a:solidFill>
              </a:rPr>
            </a:br>
            <a:r>
              <a:rPr lang="en-GB" sz="1400" dirty="0">
                <a:solidFill>
                  <a:srgbClr val="FFFFFF"/>
                </a:solidFill>
              </a:rPr>
              <a:t>Graph Visualizer</a:t>
            </a:r>
          </a:p>
        </p:txBody>
      </p:sp>
      <p:pic>
        <p:nvPicPr>
          <p:cNvPr id="6" name="Picture 5">
            <a:extLst>
              <a:ext uri="{FF2B5EF4-FFF2-40B4-BE49-F238E27FC236}">
                <a16:creationId xmlns:a16="http://schemas.microsoft.com/office/drawing/2014/main" id="{E294F68C-E5E2-F4E4-9DC2-EDD7AB8875F6}"/>
              </a:ext>
            </a:extLst>
          </p:cNvPr>
          <p:cNvPicPr>
            <a:picLocks noChangeAspect="1"/>
          </p:cNvPicPr>
          <p:nvPr/>
        </p:nvPicPr>
        <p:blipFill>
          <a:blip r:embed="rId2"/>
          <a:stretch>
            <a:fillRect/>
          </a:stretch>
        </p:blipFill>
        <p:spPr>
          <a:xfrm>
            <a:off x="1642748" y="1375624"/>
            <a:ext cx="5558152" cy="2661816"/>
          </a:xfrm>
          <a:prstGeom prst="rect">
            <a:avLst/>
          </a:prstGeom>
          <a:effectLst>
            <a:outerShdw blurRad="50800" dist="38100" dir="2700000" algn="tl" rotWithShape="0">
              <a:prstClr val="black">
                <a:alpha val="40000"/>
              </a:prstClr>
            </a:outerShdw>
          </a:effectLst>
        </p:spPr>
      </p:pic>
      <p:sp>
        <p:nvSpPr>
          <p:cNvPr id="9" name="Content Placeholder 4">
            <a:extLst>
              <a:ext uri="{FF2B5EF4-FFF2-40B4-BE49-F238E27FC236}">
                <a16:creationId xmlns:a16="http://schemas.microsoft.com/office/drawing/2014/main" id="{9D792AFE-F576-BF17-99B5-EE70A9EA6E60}"/>
              </a:ext>
            </a:extLst>
          </p:cNvPr>
          <p:cNvSpPr txBox="1">
            <a:spLocks/>
          </p:cNvSpPr>
          <p:nvPr/>
        </p:nvSpPr>
        <p:spPr>
          <a:xfrm>
            <a:off x="1450971" y="4076616"/>
            <a:ext cx="7210396" cy="26994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a:lstStyle>
          <a:p>
            <a:r>
              <a:rPr lang="en-GB" sz="900" b="1" dirty="0"/>
              <a:t>Challenges</a:t>
            </a:r>
            <a:r>
              <a:rPr lang="en-GB" sz="900" dirty="0"/>
              <a:t>:</a:t>
            </a:r>
          </a:p>
          <a:p>
            <a:pPr lvl="1"/>
            <a:r>
              <a:rPr lang="en-GB" sz="900" dirty="0"/>
              <a:t>Scalability and performance optimization – handling a large amount of data without impacting platform performance</a:t>
            </a:r>
          </a:p>
          <a:p>
            <a:pPr lvl="1"/>
            <a:r>
              <a:rPr lang="en-GB" sz="900" dirty="0"/>
              <a:t>Providing useful insights to the users</a:t>
            </a:r>
          </a:p>
        </p:txBody>
      </p:sp>
      <p:sp>
        <p:nvSpPr>
          <p:cNvPr id="10" name="TextBox 9">
            <a:extLst>
              <a:ext uri="{FF2B5EF4-FFF2-40B4-BE49-F238E27FC236}">
                <a16:creationId xmlns:a16="http://schemas.microsoft.com/office/drawing/2014/main" id="{327B62DB-8952-E3E5-B15F-4B59A87FE651}"/>
              </a:ext>
            </a:extLst>
          </p:cNvPr>
          <p:cNvSpPr txBox="1"/>
          <p:nvPr/>
        </p:nvSpPr>
        <p:spPr>
          <a:xfrm>
            <a:off x="7501252" y="1811327"/>
            <a:ext cx="1424940" cy="461665"/>
          </a:xfrm>
          <a:prstGeom prst="rect">
            <a:avLst/>
          </a:prstGeom>
          <a:noFill/>
        </p:spPr>
        <p:txBody>
          <a:bodyPr wrap="square" rtlCol="0">
            <a:spAutoFit/>
          </a:bodyPr>
          <a:lstStyle/>
          <a:p>
            <a:r>
              <a:rPr lang="en-GB" sz="1200" dirty="0"/>
              <a:t>Orange nodes: Tags</a:t>
            </a:r>
          </a:p>
        </p:txBody>
      </p:sp>
      <p:cxnSp>
        <p:nvCxnSpPr>
          <p:cNvPr id="11" name="Straight Arrow Connector 10">
            <a:extLst>
              <a:ext uri="{FF2B5EF4-FFF2-40B4-BE49-F238E27FC236}">
                <a16:creationId xmlns:a16="http://schemas.microsoft.com/office/drawing/2014/main" id="{5CAEFDE2-3DB2-5174-2812-B304D7E8BB5A}"/>
              </a:ext>
            </a:extLst>
          </p:cNvPr>
          <p:cNvCxnSpPr>
            <a:cxnSpLocks/>
          </p:cNvCxnSpPr>
          <p:nvPr/>
        </p:nvCxnSpPr>
        <p:spPr>
          <a:xfrm flipH="1">
            <a:off x="5006340" y="2042160"/>
            <a:ext cx="256794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22C116-E20C-069D-3494-A9E03226A4B8}"/>
              </a:ext>
            </a:extLst>
          </p:cNvPr>
          <p:cNvSpPr txBox="1"/>
          <p:nvPr/>
        </p:nvSpPr>
        <p:spPr>
          <a:xfrm>
            <a:off x="7574280" y="2408844"/>
            <a:ext cx="1424940" cy="461665"/>
          </a:xfrm>
          <a:prstGeom prst="rect">
            <a:avLst/>
          </a:prstGeom>
          <a:noFill/>
        </p:spPr>
        <p:txBody>
          <a:bodyPr wrap="square" rtlCol="0">
            <a:spAutoFit/>
          </a:bodyPr>
          <a:lstStyle/>
          <a:p>
            <a:r>
              <a:rPr lang="en-GB" sz="1200" dirty="0"/>
              <a:t>Green nodes: Free form posts</a:t>
            </a:r>
          </a:p>
        </p:txBody>
      </p:sp>
      <p:cxnSp>
        <p:nvCxnSpPr>
          <p:cNvPr id="15" name="Straight Arrow Connector 14">
            <a:extLst>
              <a:ext uri="{FF2B5EF4-FFF2-40B4-BE49-F238E27FC236}">
                <a16:creationId xmlns:a16="http://schemas.microsoft.com/office/drawing/2014/main" id="{D61BEBB3-AD50-949C-F7EB-C7305D04BEC6}"/>
              </a:ext>
            </a:extLst>
          </p:cNvPr>
          <p:cNvCxnSpPr>
            <a:cxnSpLocks/>
          </p:cNvCxnSpPr>
          <p:nvPr/>
        </p:nvCxnSpPr>
        <p:spPr>
          <a:xfrm flipH="1">
            <a:off x="4953000" y="2639677"/>
            <a:ext cx="2694308" cy="59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B3B759-D24E-00E1-3917-F1FC59534E21}"/>
              </a:ext>
            </a:extLst>
          </p:cNvPr>
          <p:cNvSpPr txBox="1"/>
          <p:nvPr/>
        </p:nvSpPr>
        <p:spPr>
          <a:xfrm>
            <a:off x="144780" y="1698776"/>
            <a:ext cx="1424940" cy="461665"/>
          </a:xfrm>
          <a:prstGeom prst="rect">
            <a:avLst/>
          </a:prstGeom>
          <a:noFill/>
        </p:spPr>
        <p:txBody>
          <a:bodyPr wrap="square" rtlCol="0">
            <a:spAutoFit/>
          </a:bodyPr>
          <a:lstStyle/>
          <a:p>
            <a:r>
              <a:rPr lang="en-GB" sz="1200" dirty="0"/>
              <a:t>Red nodes: Linked posts</a:t>
            </a:r>
          </a:p>
        </p:txBody>
      </p:sp>
      <p:cxnSp>
        <p:nvCxnSpPr>
          <p:cNvPr id="18" name="Straight Arrow Connector 17">
            <a:extLst>
              <a:ext uri="{FF2B5EF4-FFF2-40B4-BE49-F238E27FC236}">
                <a16:creationId xmlns:a16="http://schemas.microsoft.com/office/drawing/2014/main" id="{3E285123-7B1F-3210-194A-FE86C664DC1A}"/>
              </a:ext>
            </a:extLst>
          </p:cNvPr>
          <p:cNvCxnSpPr>
            <a:cxnSpLocks/>
          </p:cNvCxnSpPr>
          <p:nvPr/>
        </p:nvCxnSpPr>
        <p:spPr>
          <a:xfrm>
            <a:off x="1342396" y="1970718"/>
            <a:ext cx="2604764" cy="536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571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br>
              <a:rPr lang="en-GB" sz="1800" dirty="0">
                <a:solidFill>
                  <a:srgbClr val="FFFFFF"/>
                </a:solidFill>
              </a:rPr>
            </a:br>
            <a:r>
              <a:rPr lang="en-GB" sz="1400" dirty="0">
                <a:solidFill>
                  <a:srgbClr val="FFFFFF"/>
                </a:solidFill>
              </a:rPr>
              <a:t>Admin Page</a:t>
            </a:r>
            <a:endParaRPr lang="en-GB" sz="1800" dirty="0">
              <a:solidFill>
                <a:srgbClr val="FFFFFF"/>
              </a:solidFill>
            </a:endParaRPr>
          </a:p>
        </p:txBody>
      </p:sp>
      <p:pic>
        <p:nvPicPr>
          <p:cNvPr id="6" name="Picture 5">
            <a:extLst>
              <a:ext uri="{FF2B5EF4-FFF2-40B4-BE49-F238E27FC236}">
                <a16:creationId xmlns:a16="http://schemas.microsoft.com/office/drawing/2014/main" id="{7DEE3B13-0B71-7791-B8D8-003315D9A702}"/>
              </a:ext>
            </a:extLst>
          </p:cNvPr>
          <p:cNvPicPr>
            <a:picLocks noChangeAspect="1"/>
          </p:cNvPicPr>
          <p:nvPr/>
        </p:nvPicPr>
        <p:blipFill>
          <a:blip r:embed="rId2"/>
          <a:stretch>
            <a:fillRect/>
          </a:stretch>
        </p:blipFill>
        <p:spPr>
          <a:xfrm>
            <a:off x="1595751" y="1311485"/>
            <a:ext cx="5361309" cy="2720159"/>
          </a:xfrm>
          <a:prstGeom prst="rect">
            <a:avLst/>
          </a:prstGeom>
          <a:effectLst>
            <a:outerShdw blurRad="50800" dist="38100" dir="2700000" algn="tl" rotWithShape="0">
              <a:prstClr val="black">
                <a:alpha val="40000"/>
              </a:prstClr>
            </a:outerShdw>
          </a:effectLst>
        </p:spPr>
      </p:pic>
      <p:sp>
        <p:nvSpPr>
          <p:cNvPr id="9" name="Content Placeholder 4">
            <a:extLst>
              <a:ext uri="{FF2B5EF4-FFF2-40B4-BE49-F238E27FC236}">
                <a16:creationId xmlns:a16="http://schemas.microsoft.com/office/drawing/2014/main" id="{FE8C7ADF-2AED-243E-1696-E09BD2B2CC65}"/>
              </a:ext>
            </a:extLst>
          </p:cNvPr>
          <p:cNvSpPr txBox="1">
            <a:spLocks/>
          </p:cNvSpPr>
          <p:nvPr/>
        </p:nvSpPr>
        <p:spPr>
          <a:xfrm>
            <a:off x="1450971" y="4076616"/>
            <a:ext cx="7210396" cy="26994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a:lstStyle>
          <a:p>
            <a:r>
              <a:rPr lang="en-GB" sz="900" b="1" dirty="0"/>
              <a:t>Challenges</a:t>
            </a:r>
            <a:r>
              <a:rPr lang="en-GB" sz="900" dirty="0"/>
              <a:t>:</a:t>
            </a:r>
          </a:p>
          <a:p>
            <a:pPr lvl="1"/>
            <a:r>
              <a:rPr lang="en-GB" sz="900" dirty="0"/>
              <a:t>Ensuring secure and authorized access - Restricting access to authorized users only</a:t>
            </a:r>
          </a:p>
          <a:p>
            <a:pPr lvl="1"/>
            <a:r>
              <a:rPr lang="en-GB" sz="900" dirty="0"/>
              <a:t>Allowing administrators to manage posts effectively</a:t>
            </a:r>
          </a:p>
        </p:txBody>
      </p:sp>
      <p:sp>
        <p:nvSpPr>
          <p:cNvPr id="10" name="TextBox 9">
            <a:extLst>
              <a:ext uri="{FF2B5EF4-FFF2-40B4-BE49-F238E27FC236}">
                <a16:creationId xmlns:a16="http://schemas.microsoft.com/office/drawing/2014/main" id="{DD5ED7C7-8929-2487-E9B2-134F3F073101}"/>
              </a:ext>
            </a:extLst>
          </p:cNvPr>
          <p:cNvSpPr txBox="1"/>
          <p:nvPr/>
        </p:nvSpPr>
        <p:spPr>
          <a:xfrm>
            <a:off x="7948897" y="1854815"/>
            <a:ext cx="1424940" cy="461665"/>
          </a:xfrm>
          <a:prstGeom prst="rect">
            <a:avLst/>
          </a:prstGeom>
          <a:noFill/>
        </p:spPr>
        <p:txBody>
          <a:bodyPr wrap="square" rtlCol="0">
            <a:spAutoFit/>
          </a:bodyPr>
          <a:lstStyle/>
          <a:p>
            <a:r>
              <a:rPr lang="en-GB" sz="1200" dirty="0"/>
              <a:t>View and delete posts</a:t>
            </a:r>
          </a:p>
        </p:txBody>
      </p:sp>
      <p:cxnSp>
        <p:nvCxnSpPr>
          <p:cNvPr id="11" name="Straight Arrow Connector 10">
            <a:extLst>
              <a:ext uri="{FF2B5EF4-FFF2-40B4-BE49-F238E27FC236}">
                <a16:creationId xmlns:a16="http://schemas.microsoft.com/office/drawing/2014/main" id="{ACE4CCCF-7840-E940-B36F-9C3DBD8F4022}"/>
              </a:ext>
            </a:extLst>
          </p:cNvPr>
          <p:cNvCxnSpPr>
            <a:cxnSpLocks/>
            <a:stCxn id="10" idx="1"/>
          </p:cNvCxnSpPr>
          <p:nvPr/>
        </p:nvCxnSpPr>
        <p:spPr>
          <a:xfrm flipH="1">
            <a:off x="6629400" y="2085648"/>
            <a:ext cx="1319497" cy="2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872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B8C3F18-2A17-4372-BAE1-DB295E2ACB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8" name="Picture 27">
            <a:extLst>
              <a:ext uri="{FF2B5EF4-FFF2-40B4-BE49-F238E27FC236}">
                <a16:creationId xmlns:a16="http://schemas.microsoft.com/office/drawing/2014/main" id="{DCBB5819-B198-483A-901B-E946789534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Rectangle 29">
            <a:extLst>
              <a:ext uri="{FF2B5EF4-FFF2-40B4-BE49-F238E27FC236}">
                <a16:creationId xmlns:a16="http://schemas.microsoft.com/office/drawing/2014/main" id="{FC0814F6-DCDA-4612-801B-FEB1C2B81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8743"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94CF788-1E16-4F1F-AAF8-5644BBA94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vert="horz" lIns="91440" tIns="45720" rIns="91440" bIns="45720" rtlCol="0" anchor="ctr">
            <a:normAutofit/>
          </a:bodyPr>
          <a:lstStyle/>
          <a:p>
            <a:pPr defTabSz="914400"/>
            <a:r>
              <a:rPr lang="en-US" sz="2500">
                <a:solidFill>
                  <a:srgbClr val="FFFFFF"/>
                </a:solidFill>
              </a:rPr>
              <a:t>Test driven development</a:t>
            </a:r>
            <a:br>
              <a:rPr lang="en-US" sz="2500">
                <a:solidFill>
                  <a:srgbClr val="FFFFFF"/>
                </a:solidFill>
              </a:rPr>
            </a:br>
            <a:r>
              <a:rPr lang="en-US" sz="1400">
                <a:solidFill>
                  <a:srgbClr val="FFFFFF"/>
                </a:solidFill>
              </a:rPr>
              <a:t>Unit &amp; Integration test</a:t>
            </a:r>
            <a:endParaRPr lang="en-US" sz="1400" dirty="0">
              <a:solidFill>
                <a:srgbClr val="FFFFFF"/>
              </a:solidFill>
            </a:endParaRPr>
          </a:p>
        </p:txBody>
      </p:sp>
      <p:pic>
        <p:nvPicPr>
          <p:cNvPr id="34" name="Picture 33">
            <a:extLst>
              <a:ext uri="{FF2B5EF4-FFF2-40B4-BE49-F238E27FC236}">
                <a16:creationId xmlns:a16="http://schemas.microsoft.com/office/drawing/2014/main" id="{484AEBEF-EF01-44A6-A9AC-E21D52665E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useBgFill="1">
        <p:nvSpPr>
          <p:cNvPr id="36" name="Rectangle 35">
            <a:extLst>
              <a:ext uri="{FF2B5EF4-FFF2-40B4-BE49-F238E27FC236}">
                <a16:creationId xmlns:a16="http://schemas.microsoft.com/office/drawing/2014/main" id="{11D6DEA9-466D-4CF0-B302-39178915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4817" y="482096"/>
            <a:ext cx="2510872"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performance test&#10;&#10;Description automatically generated with medium confidence">
            <a:extLst>
              <a:ext uri="{FF2B5EF4-FFF2-40B4-BE49-F238E27FC236}">
                <a16:creationId xmlns:a16="http://schemas.microsoft.com/office/drawing/2014/main" id="{0EF2CA16-E0EC-27EE-AF27-9E6DF2915D5C}"/>
              </a:ext>
            </a:extLst>
          </p:cNvPr>
          <p:cNvPicPr>
            <a:picLocks noChangeAspect="1"/>
          </p:cNvPicPr>
          <p:nvPr/>
        </p:nvPicPr>
        <p:blipFill>
          <a:blip r:embed="rId4"/>
          <a:stretch>
            <a:fillRect/>
          </a:stretch>
        </p:blipFill>
        <p:spPr>
          <a:xfrm>
            <a:off x="7025209" y="716693"/>
            <a:ext cx="842891" cy="3705018"/>
          </a:xfrm>
          <a:prstGeom prst="rect">
            <a:avLst/>
          </a:prstGeom>
          <a:ln>
            <a:noFill/>
          </a:ln>
          <a:effectLst/>
        </p:spPr>
      </p:pic>
      <p:graphicFrame>
        <p:nvGraphicFramePr>
          <p:cNvPr id="40" name="TextBox 6">
            <a:extLst>
              <a:ext uri="{FF2B5EF4-FFF2-40B4-BE49-F238E27FC236}">
                <a16:creationId xmlns:a16="http://schemas.microsoft.com/office/drawing/2014/main" id="{653AB8A1-7AE4-C6C2-64AD-D1248BA9D8CD}"/>
              </a:ext>
            </a:extLst>
          </p:cNvPr>
          <p:cNvGraphicFramePr/>
          <p:nvPr>
            <p:extLst>
              <p:ext uri="{D42A27DB-BD31-4B8C-83A1-F6EECF244321}">
                <p14:modId xmlns:p14="http://schemas.microsoft.com/office/powerpoint/2010/main" val="3523835771"/>
              </p:ext>
            </p:extLst>
          </p:nvPr>
        </p:nvGraphicFramePr>
        <p:xfrm>
          <a:off x="510240" y="1752654"/>
          <a:ext cx="4817409" cy="26994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219570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 results</a:t>
            </a:r>
            <a:endParaRPr lang="en-GB" dirty="0">
              <a:solidFill>
                <a:srgbClr val="FFFFFF"/>
              </a:solidFill>
            </a:endParaRPr>
          </a:p>
        </p:txBody>
      </p:sp>
      <p:sp>
        <p:nvSpPr>
          <p:cNvPr id="5" name="Content Placeholder 4">
            <a:extLst>
              <a:ext uri="{FF2B5EF4-FFF2-40B4-BE49-F238E27FC236}">
                <a16:creationId xmlns:a16="http://schemas.microsoft.com/office/drawing/2014/main" id="{444D69FC-2FE4-3031-1063-9DFD4927B469}"/>
              </a:ext>
            </a:extLst>
          </p:cNvPr>
          <p:cNvSpPr>
            <a:spLocks noGrp="1"/>
          </p:cNvSpPr>
          <p:nvPr>
            <p:ph idx="1"/>
          </p:nvPr>
        </p:nvSpPr>
        <p:spPr/>
        <p:txBody>
          <a:bodyPr/>
          <a:lstStyle/>
          <a:p>
            <a:endParaRPr lang="en-GB"/>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2"/>
          <a:srcRect r="23376"/>
          <a:stretch/>
        </p:blipFill>
        <p:spPr>
          <a:xfrm>
            <a:off x="347922" y="2000990"/>
            <a:ext cx="3988838" cy="220281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a:blip r:embed="rId3"/>
          <a:stretch>
            <a:fillRect/>
          </a:stretch>
        </p:blipFill>
        <p:spPr>
          <a:xfrm>
            <a:off x="4807242" y="1532678"/>
            <a:ext cx="3782367" cy="3537837"/>
          </a:xfrm>
          <a:prstGeom prst="rect">
            <a:avLst/>
          </a:prstGeom>
        </p:spPr>
      </p:pic>
    </p:spTree>
    <p:extLst>
      <p:ext uri="{BB962C8B-B14F-4D97-AF65-F5344CB8AC3E}">
        <p14:creationId xmlns:p14="http://schemas.microsoft.com/office/powerpoint/2010/main" val="377541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dirty="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282900"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dirty="0">
                <a:solidFill>
                  <a:srgbClr val="FFFFFF"/>
                </a:solidFill>
              </a:rPr>
              <a:t>Knowledge sharing feedback</a:t>
            </a:r>
            <a:br>
              <a:rPr lang="en-US" sz="3600" dirty="0">
                <a:solidFill>
                  <a:srgbClr val="FFFFFF"/>
                </a:solidFill>
              </a:rPr>
            </a:br>
            <a:r>
              <a:rPr lang="en-US" sz="1600" dirty="0">
                <a:solidFill>
                  <a:srgbClr val="FFFFFF"/>
                </a:solidFill>
              </a:rPr>
              <a:t>Against success criteria</a:t>
            </a:r>
            <a:endParaRPr lang="en-US" sz="3600" dirty="0">
              <a:solidFill>
                <a:srgbClr val="FFFFFF"/>
              </a:solidFill>
            </a:endParaRP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 name="Rectangle 2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a:t>Hosting Cost Analysis</a:t>
            </a:r>
            <a:endParaRPr lang="en-GB" sz="1800" dirty="0"/>
          </a:p>
        </p:txBody>
      </p:sp>
      <p:pic>
        <p:nvPicPr>
          <p:cNvPr id="26" name="Picture 2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102093"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logarithmic.</a:t>
            </a:r>
          </a:p>
          <a:p>
            <a:pPr lvl="1"/>
            <a:r>
              <a:rPr lang="en-GB" sz="1200" dirty="0"/>
              <a:t>Leveraging Kubernetes for resource optimization and scaling.</a:t>
            </a:r>
          </a:p>
          <a:p>
            <a:r>
              <a:rPr lang="en-GB" sz="1200" b="1" dirty="0"/>
              <a:t>Comparison with </a:t>
            </a:r>
            <a:r>
              <a:rPr lang="en-GB" sz="1200" b="1" dirty="0" err="1"/>
              <a:t>Nuclino</a:t>
            </a:r>
            <a:r>
              <a:rPr lang="en-GB" sz="1200" b="1" dirty="0"/>
              <a:t> Platform</a:t>
            </a:r>
            <a:r>
              <a:rPr lang="en-GB" sz="1200" dirty="0"/>
              <a:t>:</a:t>
            </a:r>
          </a:p>
          <a:p>
            <a:pPr lvl="1"/>
            <a:r>
              <a:rPr lang="en-GB" sz="1200" dirty="0" err="1"/>
              <a:t>Nuclino</a:t>
            </a:r>
            <a:r>
              <a:rPr lang="en-GB" sz="1200" dirty="0"/>
              <a:t> platform: £40,800.00</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30F2-9865-F049-24F6-BF1704741D49}"/>
              </a:ext>
            </a:extLst>
          </p:cNvPr>
          <p:cNvSpPr>
            <a:spLocks noGrp="1"/>
          </p:cNvSpPr>
          <p:nvPr>
            <p:ph type="title"/>
          </p:nvPr>
        </p:nvSpPr>
        <p:spPr>
          <a:xfrm>
            <a:off x="510240" y="564921"/>
            <a:ext cx="7210396" cy="810703"/>
          </a:xfrm>
        </p:spPr>
        <p:txBody>
          <a:bodyPr>
            <a:normAutofit/>
          </a:bodyPr>
          <a:lstStyle/>
          <a:p>
            <a:r>
              <a:rPr lang="en-GB" sz="2500">
                <a:effectLst/>
              </a:rPr>
              <a:t>Opportunity</a:t>
            </a:r>
            <a:br>
              <a:rPr lang="en-GB" sz="2500">
                <a:effectLst/>
              </a:rPr>
            </a:br>
            <a:r>
              <a:rPr lang="en-GB" sz="2500">
                <a:effectLst/>
              </a:rPr>
              <a:t>Revolutionizing Knowledge Sharing at MHR</a:t>
            </a:r>
            <a:endParaRPr lang="en-GB" sz="2500"/>
          </a:p>
        </p:txBody>
      </p:sp>
      <p:graphicFrame>
        <p:nvGraphicFramePr>
          <p:cNvPr id="31" name="Content Placeholder 2">
            <a:extLst>
              <a:ext uri="{FF2B5EF4-FFF2-40B4-BE49-F238E27FC236}">
                <a16:creationId xmlns:a16="http://schemas.microsoft.com/office/drawing/2014/main" id="{26655C2B-1FBE-AF52-97C7-ECBD5A21570A}"/>
              </a:ext>
            </a:extLst>
          </p:cNvPr>
          <p:cNvGraphicFramePr>
            <a:graphicFrameLocks noGrp="1"/>
          </p:cNvGraphicFramePr>
          <p:nvPr>
            <p:ph idx="1"/>
            <p:extLst>
              <p:ext uri="{D42A27DB-BD31-4B8C-83A1-F6EECF244321}">
                <p14:modId xmlns:p14="http://schemas.microsoft.com/office/powerpoint/2010/main" val="24323002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570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BCB3D0-62EC-4D8A-A9E7-991AF662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2C758D7-9BCC-44AD-98FB-A68CA52677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A890917F-0A64-4C0A-91F8-E4F6BE6AB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38C8E05-3629-4B19-A965-0C926F9DE4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17" name="Rectangle 16">
            <a:extLst>
              <a:ext uri="{FF2B5EF4-FFF2-40B4-BE49-F238E27FC236}">
                <a16:creationId xmlns:a16="http://schemas.microsoft.com/office/drawing/2014/main" id="{9044F20B-3F79-4BBD-A9B8-33672B6A4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2B812B-0F3B-91B6-C146-CE48C1DEE4B6}"/>
              </a:ext>
            </a:extLst>
          </p:cNvPr>
          <p:cNvSpPr>
            <a:spLocks noGrp="1"/>
          </p:cNvSpPr>
          <p:nvPr>
            <p:ph type="title"/>
          </p:nvPr>
        </p:nvSpPr>
        <p:spPr>
          <a:xfrm>
            <a:off x="510240" y="1547446"/>
            <a:ext cx="2804460" cy="1995789"/>
          </a:xfrm>
        </p:spPr>
        <p:txBody>
          <a:bodyPr>
            <a:normAutofit/>
          </a:bodyPr>
          <a:lstStyle/>
          <a:p>
            <a:pPr algn="r"/>
            <a:r>
              <a:rPr lang="en-GB" sz="3300"/>
              <a:t>Project conclusion</a:t>
            </a:r>
          </a:p>
        </p:txBody>
      </p:sp>
      <p:graphicFrame>
        <p:nvGraphicFramePr>
          <p:cNvPr id="5" name="Content Placeholder 2">
            <a:extLst>
              <a:ext uri="{FF2B5EF4-FFF2-40B4-BE49-F238E27FC236}">
                <a16:creationId xmlns:a16="http://schemas.microsoft.com/office/drawing/2014/main" id="{530656E6-99B4-8053-7B25-6C4CBBBBFB02}"/>
              </a:ext>
            </a:extLst>
          </p:cNvPr>
          <p:cNvGraphicFramePr>
            <a:graphicFrameLocks noGrp="1"/>
          </p:cNvGraphicFramePr>
          <p:nvPr>
            <p:ph idx="1"/>
            <p:extLst>
              <p:ext uri="{D42A27DB-BD31-4B8C-83A1-F6EECF244321}">
                <p14:modId xmlns:p14="http://schemas.microsoft.com/office/powerpoint/2010/main" val="1745601780"/>
              </p:ext>
            </p:extLst>
          </p:nvPr>
        </p:nvGraphicFramePr>
        <p:xfrm>
          <a:off x="4078131" y="583395"/>
          <a:ext cx="4466744" cy="4039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2005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25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33275948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5" name="Rectangle 10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a:t>
            </a:r>
            <a:endParaRPr lang="en-US" sz="1800"/>
          </a:p>
        </p:txBody>
      </p:sp>
      <p:pic>
        <p:nvPicPr>
          <p:cNvPr id="1037" name="Picture 10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a:spcAft>
                <a:spcPts val="600"/>
              </a:spcAft>
            </a:pPr>
            <a:r>
              <a:rPr lang="en-GB" sz="1300" dirty="0">
                <a:latin typeface="Calibri" panose="020F0502020204030204" pitchFamily="34" charset="0"/>
                <a:ea typeface="Times New Roman" panose="02020603050405020304" pitchFamily="18" charset="0"/>
              </a:rPr>
              <a:t>Collaborative Digital Whiteboard</a:t>
            </a:r>
          </a:p>
          <a:p>
            <a:pPr>
              <a:spcAft>
                <a:spcPts val="600"/>
              </a:spcAft>
            </a:pPr>
            <a:r>
              <a:rPr lang="en-GB" sz="1300" dirty="0">
                <a:latin typeface="Calibri" panose="020F0502020204030204" pitchFamily="34" charset="0"/>
                <a:ea typeface="Times New Roman" panose="02020603050405020304" pitchFamily="18" charset="0"/>
              </a:rPr>
              <a:t>Simple to Use</a:t>
            </a:r>
          </a:p>
          <a:p>
            <a:pPr>
              <a:spcAft>
                <a:spcPts val="600"/>
              </a:spcAft>
            </a:pPr>
            <a:r>
              <a:rPr lang="en-GB" sz="1300" dirty="0">
                <a:latin typeface="Calibri" panose="020F0502020204030204" pitchFamily="34" charset="0"/>
                <a:ea typeface="Times New Roman" panose="02020603050405020304" pitchFamily="18" charset="0"/>
              </a:rPr>
              <a:t>Key Features:</a:t>
            </a:r>
          </a:p>
          <a:p>
            <a:pPr lvl="1">
              <a:spcAft>
                <a:spcPts val="600"/>
              </a:spcAft>
            </a:pPr>
            <a:r>
              <a:rPr lang="en-GB" sz="1300" dirty="0">
                <a:latin typeface="Calibri" panose="020F0502020204030204" pitchFamily="34" charset="0"/>
                <a:ea typeface="Times New Roman" panose="02020603050405020304" pitchFamily="18" charset="0"/>
              </a:rPr>
              <a:t>Object arrangement</a:t>
            </a:r>
          </a:p>
          <a:p>
            <a:pPr lvl="1">
              <a:spcAft>
                <a:spcPts val="600"/>
              </a:spcAft>
            </a:pPr>
            <a:r>
              <a:rPr lang="en-GB" sz="1300" dirty="0">
                <a:latin typeface="Calibri" panose="020F0502020204030204" pitchFamily="34" charset="0"/>
                <a:ea typeface="Times New Roman" panose="02020603050405020304" pitchFamily="18" charset="0"/>
              </a:rPr>
              <a:t>Note-making capabilities</a:t>
            </a:r>
          </a:p>
          <a:p>
            <a:pPr lvl="1">
              <a:spcAft>
                <a:spcPts val="600"/>
              </a:spcAft>
            </a:pPr>
            <a:r>
              <a:rPr lang="en-GB" sz="1300" dirty="0">
                <a:latin typeface="Calibri" panose="020F0502020204030204" pitchFamily="34" charset="0"/>
                <a:ea typeface="Times New Roman" panose="02020603050405020304" pitchFamily="18" charset="0"/>
              </a:rPr>
              <a:t>Online chat and embedded videocalls</a:t>
            </a:r>
          </a:p>
          <a:p>
            <a:pPr>
              <a:spcAft>
                <a:spcPts val="600"/>
              </a:spcAft>
            </a:pPr>
            <a:r>
              <a:rPr lang="en-GB" sz="1300" dirty="0">
                <a:latin typeface="Calibri" panose="020F0502020204030204" pitchFamily="34" charset="0"/>
                <a:ea typeface="Times New Roman" panose="02020603050405020304" pitchFamily="18" charset="0"/>
              </a:rPr>
              <a:t>Facilitates seamless collaboration and communication.</a:t>
            </a:r>
            <a:endParaRPr lang="en-GB" sz="1300"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7067" y="894123"/>
            <a:ext cx="4727351" cy="333239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3957067" y="3893278"/>
            <a:ext cx="4727351" cy="333239"/>
          </a:xfrm>
          <a:prstGeom prst="rect">
            <a:avLst/>
          </a:prstGeom>
          <a:solidFill>
            <a:srgbClr val="000000">
              <a:alpha val="50000"/>
            </a:srgbClr>
          </a:solidFill>
          <a:ln>
            <a:noFill/>
          </a:ln>
        </p:spPr>
        <p:txBody>
          <a:bodyPr wrap="square">
            <a:noAutofit/>
          </a:bodyPr>
          <a:lstStyle/>
          <a:p>
            <a:pPr algn="ctr">
              <a:spcAft>
                <a:spcPts val="600"/>
              </a:spcAft>
            </a:pPr>
            <a:r>
              <a:rPr lang="en-GB" sz="1300" i="1">
                <a:solidFill>
                  <a:srgbClr val="FFFFFF"/>
                </a:solidFill>
              </a:rPr>
              <a:t>(Innovation training </a:t>
            </a:r>
            <a:r>
              <a:rPr lang="en-GB" sz="1300">
                <a:solidFill>
                  <a:srgbClr val="FFFFFF"/>
                </a:solidFill>
              </a:rPr>
              <a:t>(2021)</a:t>
            </a:r>
            <a:r>
              <a:rPr lang="en-GB" sz="1300" i="1">
                <a:solidFill>
                  <a:srgbClr val="FFFFFF"/>
                </a:solidFill>
              </a:rPr>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Rectangle 26">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 limitations</a:t>
            </a:r>
            <a:endParaRPr lang="en-US" sz="1800"/>
          </a:p>
        </p:txBody>
      </p:sp>
      <p:pic>
        <p:nvPicPr>
          <p:cNvPr id="29" name="Picture 28">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Unmanaged boards can become unwieldy</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Limited structures or templates for content</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Difficulties in returning to existing boards</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Challenges in analysing and reporting on knowledge content</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Lack of comprehensive searching capabilities within board content</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Manual navigation through multiple boards to find desired information</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Time-consuming and inefficient process for accessing content</a:t>
            </a:r>
            <a:endParaRPr lang="en-GB" sz="1100">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01C16BF-446A-BFE8-250A-43227ECC2DBC}"/>
              </a:ext>
            </a:extLst>
          </p:cNvPr>
          <p:cNvPicPr>
            <a:picLocks noChangeAspect="1"/>
          </p:cNvPicPr>
          <p:nvPr/>
        </p:nvPicPr>
        <p:blipFill>
          <a:blip r:embed="rId4"/>
          <a:stretch>
            <a:fillRect/>
          </a:stretch>
        </p:blipFill>
        <p:spPr>
          <a:xfrm>
            <a:off x="3957067" y="1236662"/>
            <a:ext cx="4727351" cy="264731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1884</TotalTime>
  <Words>4998</Words>
  <Application>Microsoft Office PowerPoint</Application>
  <PresentationFormat>On-screen Show (16:9)</PresentationFormat>
  <Paragraphs>462</Paragraphs>
  <Slides>54</Slides>
  <Notes>21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Calibri</vt:lpstr>
      <vt:lpstr>Abadi</vt:lpstr>
      <vt:lpstr>Symbol</vt:lpstr>
      <vt:lpstr>Arial</vt:lpstr>
      <vt:lpstr>Tenorite</vt:lpstr>
      <vt:lpstr>Times New Roman</vt:lpstr>
      <vt:lpstr>Verdana</vt:lpstr>
      <vt:lpstr>Trebuchet MS</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 Revolutionizing Knowledge Sharing at MHR</vt:lpstr>
      <vt:lpstr>Knowledge Sharing Platform for Collaborative Research</vt:lpstr>
      <vt:lpstr>Systems study</vt:lpstr>
      <vt:lpstr>Miro board</vt:lpstr>
      <vt:lpstr>Miro board limitations</vt:lpstr>
      <vt:lpstr>Live demo of Miro board</vt:lpstr>
      <vt:lpstr>Nuclino</vt:lpstr>
      <vt:lpstr>Nuclino limitations</vt:lpstr>
      <vt:lpstr>Live demo of Nuclino</vt:lpstr>
      <vt:lpstr>Results of analysis</vt:lpstr>
      <vt:lpstr>Opportunity: Enhancing Search Capabilities in Knowledge Repositories</vt:lpstr>
      <vt:lpstr>Opportunity for Internal Knowledge-Sharing Platform</vt:lpstr>
      <vt:lpstr>Challenges</vt:lpstr>
      <vt:lpstr>Professional, Ethical, Legal, and Social Issues</vt:lpstr>
      <vt:lpstr>Project management</vt:lpstr>
      <vt:lpstr>Objectives</vt:lpstr>
      <vt:lpstr>Success Criteria</vt:lpstr>
      <vt:lpstr>JAD Sessions Joint Application Design </vt:lpstr>
      <vt:lpstr>Key functional requirements</vt:lpstr>
      <vt:lpstr>Key Non-Functional Requirements</vt:lpstr>
      <vt:lpstr>Project scope</vt:lpstr>
      <vt:lpstr>Project timeline</vt:lpstr>
      <vt:lpstr>System design</vt:lpstr>
      <vt:lpstr>System diagrams</vt:lpstr>
      <vt:lpstr>UX Designs</vt:lpstr>
      <vt:lpstr>Test plans</vt:lpstr>
      <vt:lpstr>Iterative development</vt:lpstr>
      <vt:lpstr>Coding standard Five Essential Design Principles (SOLID)</vt:lpstr>
      <vt:lpstr>Sprint 1 SSO Setup</vt:lpstr>
      <vt:lpstr>Sprint 1 Graph database setup</vt:lpstr>
      <vt:lpstr>Sprint 2 Landing page</vt:lpstr>
      <vt:lpstr>Sprint 2 Create Post</vt:lpstr>
      <vt:lpstr>Sprint 2 Discovery</vt:lpstr>
      <vt:lpstr>Sprint 3 Profile page</vt:lpstr>
      <vt:lpstr>Sprint 3 Graph Visualizer</vt:lpstr>
      <vt:lpstr>Sprint 3 Admin Page</vt:lpstr>
      <vt:lpstr>Test driven development Unit &amp; Integration test</vt:lpstr>
      <vt:lpstr>Unit &amp; Integration test results</vt:lpstr>
      <vt:lpstr>Live Demo of Knowledge sharing platform</vt:lpstr>
      <vt:lpstr>UI Feedback</vt:lpstr>
      <vt:lpstr>Discovery page</vt:lpstr>
      <vt:lpstr>Create post page</vt:lpstr>
      <vt:lpstr>Profile page</vt:lpstr>
      <vt:lpstr>Knowledge sharing feedback Against success criteria</vt:lpstr>
      <vt:lpstr>Hosting Cost Analysis</vt:lpstr>
      <vt:lpstr>Project conclusion</vt:lpstr>
      <vt:lpstr>Future work Future Functional Requirements</vt:lpstr>
      <vt:lpstr>Future work Potential Improvements</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212</cp:revision>
  <dcterms:modified xsi:type="dcterms:W3CDTF">2023-06-13T11:09:25Z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